
<file path=Configurations2/accelerator/current.xml>
</file>

<file path=META-INF/manifest.xml><?xml version="1.0" encoding="utf-8"?>
<manifest:manifest xmlns:manifest="urn:oasis:names:tc:opendocument:xmlns:manifest:1.0" manifest:version="1.2">
  <manifest:file-entry manifest:media-type="application/vnd.oasis.opendocument.text" manifest:version="1.2" manifest:full-path="/"/>
  <manifest:file-entry manifest:media-type="" manifest:full-path="Configurations2/accelerator/current.xml"/>
  <manifest:file-entry manifest:media-type="application/vnd.sun.xml.ui.configuration" manifest:full-path="Configurations2/"/>
  <manifest:file-entry manifest:media-type="image/png" manifest:full-path="Thumbnails/thumbnail.png"/>
  <manifest:file-entry manifest:media-type="text/xml" manifest:full-path="content.xml"/>
  <manifest:file-entry manifest:media-type="application/binary" manifest:full-path="layout-cache"/>
  <manifest:file-entry manifest:media-type="text/xml" manifest:full-path="settings.xml"/>
  <manifest:file-entry manifest:media-type="text/xml" manifest:full-path="styles.xml"/>
  <manifest:file-entry manifest:media-type="application/rdf+xml" manifest:full-path="manifest.rdf"/>
  <manifest:file-entry manifest:media-type="text/xml" manifest:full-path="meta.xml"/>
</manifest:manifest>
</file>

<file path=content.xml><?xml version="1.0" encoding="utf-8"?>
<office:document-content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xforms="http://www.w3.org/2002/xforms" xmlns:xsd="http://www.w3.org/2001/XMLSchema" xmlns:xsi="http://www.w3.org/2001/XMLSchema-instance" xmlns:rpt="http://openoffice.org/2005/report" xmlns:of="urn:oasis:names:tc:opendocument:xmlns:of:1.2" xmlns:xhtml="http://www.w3.org/1999/xhtml" xmlns:grddl="http://www.w3.org/2003/g/data-view#" xmlns:tableooo="http://openoffice.org/2009/table" xmlns:textooo="http://openoffice.org/2013/office" xmlns:field="urn:openoffice:names:experimental:ooo-ms-interop:xmlns:field:1.0" office:version="1.2">
  <office:scripts/>
  <office:font-face-decls>
    <style:font-face style:name="Wingdings" svg:font-family="Wingdings" style:font-adornments="Normale" style:font-pitch="variable" style:font-charset="x-symbol"/>
    <style:font-face style:name="Symbol" svg:font-family="Symbol" style:font-adornments="Normale" style:font-family-generic="roman" style:font-pitch="variable" style:font-charset="x-symbol"/>
    <style:font-face style:name="Mangal1" svg:font-family="Mangal"/>
    <style:font-face style:name="Courier New" svg:font-family="'Courier New'" style:font-adornments="Normale" style:font-family-generic="modern" style:font-pitch="fixed"/>
    <style:font-face style:name="Arial1" svg:font-family="Arial" style:font-family-generic="roman" style:font-pitch="variable"/>
    <style:font-face style:name="Calibri" svg:font-family="Calibri" style:font-family-generic="roman" style:font-pitch="variable"/>
    <style:font-face style:name="Lucida Sans Unicode" svg:font-family="'Lucida Sans Unicode'" style:font-family-generic="roman" style:font-pitch="variable"/>
    <style:font-face style:name="Tahoma" svg:font-family="Tahoma" style:font-family-generic="roman" style:font-pitch="variable"/>
    <style:font-face style:name="Times New Roman" svg:font-family="'Times New Roman'" style:font-family-generic="roman" style:font-pitch="variable"/>
    <style:font-face style:name="Times New Roman1" svg:font-family="'Times New Roman'" style:font-adornments="Normale" style:font-family-generic="roman" style:font-pitch="variable"/>
    <style:font-face style:name="Arial" svg:font-family="Arial" style:font-family-generic="swiss" style:font-pitch="variable"/>
    <style:font-face style:name="F" svg:font-family="" style:font-family-generic="system" style:font-pitch="variable"/>
    <style:font-face style:name="Arial2" svg:font-family="Arial" style:font-family-generic="system" style:font-pitch="variable"/>
    <style:font-face style:name="Courier New1" svg:font-family="'Courier New'" style:font-family-generic="system" style:font-pitch="variable"/>
    <style:font-face style:name="Lucida Sans Unicode1" svg:font-family="'Lucida Sans Unicode'" style:font-family-generic="system" style:font-pitch="variable"/>
    <style:font-face style:name="Mangal" svg:font-family="Mangal" style:font-family-generic="system" style:font-pitch="variable"/>
    <style:font-face style:name="Microsoft YaHei" svg:font-family="'Microsoft YaHei'" style:font-family-generic="system" style:font-pitch="variable"/>
    <style:font-face style:name="SimSun" svg:font-family="SimSun" style:font-family-generic="system" style:font-pitch="variable"/>
    <style:font-face style:name="Tahoma1" svg:font-family="Tahoma" style:font-family-generic="system" style:font-pitch="variable"/>
    <style:font-face style:name="Times New Roman2" svg:font-family="'Times New Roman'" style:font-family-generic="system" style:font-pitch="variable"/>
  </office:font-face-decls>
  <office:automatic-styles>
    <style:style style:name="P1" style:family="paragraph" style:parent-style-name="Standard">
      <style:paragraph-properties fo:line-height="150%" fo:text-align="justify" style:justify-single-word="false"/>
    </style:style>
    <style:style style:name="P2" style:family="paragraph" style:parent-style-name="Standard">
      <style:paragraph-properties fo:line-height="150%" fo:text-align="justify" style:justify-single-word="false" fo:hyphenation-ladder-count="no-limit"/>
      <style:text-properties fo:hyphenate="true" fo:hyphenation-remain-char-count="2" fo:hyphenation-push-char-count="2"/>
    </style:style>
    <style:style style:name="P3" style:family="paragraph" style:parent-style-name="Standard" style:list-style-name="">
      <style:paragraph-properties fo:line-height="150%" fo:text-align="justify" style:justify-single-word="false"/>
    </style:style>
    <style:style style:name="P4" style:family="paragraph" style:parent-style-name="Standard">
      <style:paragraph-properties fo:line-height="150%" fo:text-align="center" style:justify-single-word="false"/>
    </style:style>
    <style:style style:name="P5" style:family="paragraph" style:parent-style-name="Standard">
      <style:paragraph-properties fo:line-height="150%" fo:text-align="center" style:justify-single-word="false" fo:hyphenation-ladder-count="no-limit"/>
      <style:text-properties fo:hyphenate="true" fo:hyphenation-remain-char-count="2" fo:hyphenation-push-char-count="2"/>
    </style:style>
    <style:style style:name="P6" style:family="paragraph" style:parent-style-name="Standard" style:list-style-name="">
      <style:paragraph-properties fo:line-height="150%" fo:text-align="center" style:justify-single-word="false"/>
    </style:style>
    <style:style style:name="P7" style:family="paragraph" style:parent-style-name="Standard">
      <style:paragraph-properties fo:line-height="150%" fo:hyphenation-ladder-count="no-limit"/>
      <style:text-properties fo:hyphenate="true" fo:hyphenation-remain-char-count="2" fo:hyphenation-push-char-count="2"/>
    </style:style>
    <style:style style:name="P8" style:family="paragraph" style:parent-style-name="Standard" style:list-style-name="">
      <style:paragraph-properties fo:line-height="150%" fo:text-align="center" style:justify-single-word="false"/>
      <style:text-properties style:font-name="Arial1" style:font-name-complex="Arial2"/>
    </style:style>
    <style:style style:name="P9" style:family="paragraph" style:parent-style-name="Standard">
      <style:paragraph-properties fo:line-height="150%" fo:text-align="center" style:justify-single-word="false" fo:hyphenation-ladder-count="no-limit"/>
      <style:text-properties style:font-name="Arial1" style:language-asian="en" style:country-asian="US" style:font-name-complex="Arial2" fo:hyphenate="true" fo:hyphenation-remain-char-count="2" fo:hyphenation-push-char-count="2"/>
    </style:style>
    <style:style style:name="P10" style:family="paragraph" style:parent-style-name="Standard">
      <style:paragraph-properties fo:line-height="150%" fo:text-align="justify" style:justify-single-word="false" fo:hyphenation-ladder-count="no-limit"/>
      <style:text-properties style:font-name="Arial1" style:language-asian="en" style:country-asian="US" style:font-name-complex="Arial2" fo:hyphenate="true" fo:hyphenation-remain-char-count="2" fo:hyphenation-push-char-count="2"/>
    </style:style>
    <style:style style:name="P11" style:family="paragraph" style:parent-style-name="Standard">
      <style:paragraph-properties fo:line-height="150%" fo:hyphenation-ladder-count="no-limit"/>
      <style:text-properties style:font-name="Arial1" fo:font-weight="bold" style:language-asian="en" style:country-asian="US" style:font-weight-asian="bold" style:font-name-complex="Arial2" fo:hyphenate="true" fo:hyphenation-remain-char-count="2" fo:hyphenation-push-char-count="2"/>
    </style:style>
    <style:style style:name="P12" style:family="paragraph" style:parent-style-name="Standard">
      <style:paragraph-properties fo:line-height="150%" fo:text-align="justify" style:justify-single-word="false" fo:hyphenation-ladder-count="no-limit"/>
      <style:text-properties style:font-name="Arial1" fo:font-weight="bold" style:language-asian="en" style:country-asian="US" style:font-weight-asian="bold" style:font-name-complex="Arial2" fo:hyphenate="true" fo:hyphenation-remain-char-count="2" fo:hyphenation-push-char-count="2"/>
    </style:style>
    <style:style style:name="P13" style:family="paragraph" style:parent-style-name="Standard">
      <style:paragraph-properties fo:line-height="150%" fo:text-align="center" style:justify-single-word="false" fo:hyphenation-ladder-count="no-limit"/>
      <style:text-properties style:font-name="Arial1" fo:font-weight="bold" style:language-asian="en" style:country-asian="US" style:font-weight-asian="bold" style:font-name-complex="Arial2" fo:hyphenate="true" fo:hyphenation-remain-char-count="2" fo:hyphenation-push-char-count="2"/>
    </style:style>
    <style:style style:name="P14" style:family="paragraph" style:parent-style-name="Standard" style:list-style-name="">
      <style:paragraph-properties fo:line-height="150%" fo:text-align="center" style:justify-single-word="false"/>
      <style:text-properties style:font-name="Arial1" fo:font-weight="bold" style:font-weight-asian="bold" style:font-name-complex="Arial2"/>
    </style:style>
    <style:style style:name="P15" style:family="paragraph" style:parent-style-name="Standard">
      <style:paragraph-properties fo:margin-left="0.751cm" fo:margin-right="0cm" fo:line-height="150%" fo:text-indent="0cm" style:auto-text-indent="false"/>
      <style:text-properties style:font-name="Arial1" style:font-name-complex="Arial2"/>
    </style:style>
    <style:style style:name="P16" style:family="paragraph" style:parent-style-name="Standard" style:list-style-name="">
      <style:paragraph-properties fo:margin-top="0cm" fo:margin-bottom="0.106cm" fo:line-height="150%" fo:text-align="center" style:justify-single-word="false"/>
    </style:style>
    <style:style style:name="P17" style:family="paragraph" style:parent-style-name="Standard" style:list-style-name="">
      <style:paragraph-properties fo:margin-top="0cm" fo:margin-bottom="0.106cm" fo:line-height="150%" fo:text-align="center" style:justify-single-word="false"/>
      <style:text-properties style:font-name="Arial1" style:font-name-complex="Arial2"/>
    </style:style>
    <style:style style:name="P18" style:family="paragraph" style:parent-style-name="List_20_Paragraph" style:list-style-name="WWNum1">
      <style:paragraph-properties fo:line-height="150%" fo:text-align="justify" style:justify-single-word="false" fo:hyphenation-ladder-count="no-limit"/>
      <style:text-properties fo:hyphenate="true" fo:hyphenation-remain-char-count="2" fo:hyphenation-push-char-count="2"/>
    </style:style>
    <style:style style:name="P19" style:family="paragraph" style:parent-style-name="List_20_Paragraph" style:list-style-name="WWNum5">
      <style:paragraph-properties fo:line-height="150%" fo:text-align="justify" style:justify-single-word="false" fo:hyphenation-ladder-count="no-limit"/>
      <style:text-properties fo:hyphenate="true" fo:hyphenation-remain-char-count="2" fo:hyphenation-push-char-count="2"/>
    </style:style>
    <style:style style:name="P20" style:family="paragraph" style:parent-style-name="List_20_Paragraph" style:list-style-name="WWNum7">
      <style:paragraph-properties fo:line-height="150%" fo:text-align="justify" style:justify-single-word="false" fo:hyphenation-ladder-count="no-limit"/>
      <style:text-properties fo:hyphenate="true" fo:hyphenation-remain-char-count="2" fo:hyphenation-push-char-count="2"/>
    </style:style>
    <style:style style:name="P21" style:family="paragraph" style:parent-style-name="List_20_Paragraph" style:list-style-name="WWNum8">
      <style:paragraph-properties fo:line-height="150%" fo:text-align="justify" style:justify-single-word="false" fo:hyphenation-ladder-count="no-limit"/>
      <style:text-properties fo:hyphenate="true" fo:hyphenation-remain-char-count="2" fo:hyphenation-push-char-count="2"/>
    </style:style>
    <style:style style:name="P22" style:family="paragraph" style:parent-style-name="List_20_Paragraph" style:list-style-name="WWNum5">
      <style:paragraph-properties fo:margin-left="1.259cm" fo:margin-right="0cm" fo:line-height="150%" fo:text-align="justify" style:justify-single-word="false" fo:hyphenation-ladder-count="no-limit" fo:text-indent="-0.63cm" style:auto-text-indent="false"/>
      <style:text-properties fo:hyphenate="true" fo:hyphenation-remain-char-count="2" fo:hyphenation-push-char-count="2"/>
    </style:style>
    <style:style style:name="P23" style:family="paragraph" style:parent-style-name="List_20_Paragraph" style:list-style-name="WWNum6">
      <style:paragraph-properties fo:margin-left="1.259cm" fo:margin-right="0cm" fo:line-height="150%" fo:text-align="justify" style:justify-single-word="false" fo:hyphenation-ladder-count="no-limit" fo:text-indent="-0.63cm" style:auto-text-indent="false"/>
      <style:text-properties fo:hyphenate="true" fo:hyphenation-remain-char-count="2" fo:hyphenation-push-char-count="2"/>
    </style:style>
    <style:style style:name="P24" style:family="paragraph" style:parent-style-name="List_20_Paragraph" style:list-style-name="WWNum9">
      <style:paragraph-properties fo:margin-left="1.259cm" fo:margin-right="0cm" fo:line-height="150%" fo:text-align="justify" style:justify-single-word="false" fo:hyphenation-ladder-count="no-limit" fo:text-indent="-0.63cm" style:auto-text-indent="false"/>
      <style:text-properties fo:hyphenate="true" fo:hyphenation-remain-char-count="2" fo:hyphenation-push-char-count="2"/>
    </style:style>
    <style:style style:name="P25" style:family="paragraph" style:parent-style-name="List_20_Paragraph" style:list-style-name="WWNum10">
      <style:paragraph-properties fo:margin-left="1.259cm" fo:margin-right="0cm" fo:line-height="150%" fo:text-align="justify" style:justify-single-word="false" fo:hyphenation-ladder-count="no-limit" fo:text-indent="-0.63cm" style:auto-text-indent="false"/>
      <style:text-properties fo:hyphenate="true" fo:hyphenation-remain-char-count="2" fo:hyphenation-push-char-count="2"/>
    </style:style>
    <style:style style:name="P26" style:family="paragraph" style:parent-style-name="List_20_Paragraph" style:list-style-name="WWNum11">
      <style:paragraph-properties fo:margin-left="1.259cm" fo:margin-right="0cm" fo:line-height="150%" fo:text-align="justify" style:justify-single-word="false" fo:hyphenation-ladder-count="no-limit" fo:text-indent="-0.63cm" style:auto-text-indent="false"/>
      <style:text-properties fo:hyphenate="true" fo:hyphenation-remain-char-count="2" fo:hyphenation-push-char-count="2"/>
    </style:style>
    <style:style style:name="P27" style:family="paragraph" style:parent-style-name="List_20_Paragraph" style:list-style-name="WWNum12">
      <style:paragraph-properties fo:margin-left="1.259cm" fo:margin-right="0cm" fo:line-height="150%" fo:text-align="justify" style:justify-single-word="false" fo:hyphenation-ladder-count="no-limit" fo:text-indent="-0.63cm" style:auto-text-indent="false"/>
      <style:text-properties fo:hyphenate="true" fo:hyphenation-remain-char-count="2" fo:hyphenation-push-char-count="2"/>
    </style:style>
    <style:style style:name="P28" style:family="paragraph" style:parent-style-name="List_20_Paragraph" style:list-style-name="WWNum13">
      <style:paragraph-properties fo:margin-left="1.259cm" fo:margin-right="0cm" fo:line-height="150%" fo:text-align="justify" style:justify-single-word="false" fo:hyphenation-ladder-count="no-limit" fo:text-indent="-0.63cm" style:auto-text-indent="false"/>
      <style:text-properties fo:hyphenate="true" fo:hyphenation-remain-char-count="2" fo:hyphenation-push-char-count="2"/>
    </style:style>
    <style:style style:name="P29" style:family="paragraph" style:parent-style-name="List_20_Paragraph" style:list-style-name="WWNum14">
      <style:paragraph-properties fo:margin-left="1.259cm" fo:margin-right="0cm" fo:line-height="150%" fo:text-align="justify" style:justify-single-word="false" fo:hyphenation-ladder-count="no-limit" fo:text-indent="-0.63cm" style:auto-text-indent="false"/>
      <style:text-properties fo:hyphenate="true" fo:hyphenation-remain-char-count="2" fo:hyphenation-push-char-count="2"/>
    </style:style>
    <style:style style:name="P30" style:family="paragraph" style:parent-style-name="List_20_Paragraph" style:list-style-name="WWNum17">
      <style:paragraph-properties fo:margin-left="1.259cm" fo:margin-right="0cm" fo:line-height="150%" fo:text-align="justify" style:justify-single-word="false" fo:text-indent="-0.63cm" style:auto-text-indent="false"/>
    </style:style>
    <style:style style:name="P31" style:family="paragraph" style:parent-style-name="List_20_Paragraph" style:list-style-name="WWNum6">
      <style:paragraph-properties fo:margin-left="1.259cm" fo:margin-right="0cm" fo:line-height="150%" fo:text-align="justify" style:justify-single-word="false" fo:text-indent="-0.63cm" style:auto-text-indent="false"/>
    </style:style>
    <style:style style:name="P32" style:family="paragraph" style:parent-style-name="List_20_Paragraph" style:list-style-name="WWNum2">
      <style:paragraph-properties fo:margin-left="1.752cm" fo:margin-right="0cm" fo:line-height="150%" fo:text-align="justify" style:justify-single-word="false" fo:hyphenation-ladder-count="no-limit" fo:text-indent="-0.501cm" style:auto-text-indent="false">
        <style:tab-stops>
          <style:tab-stop style:position="1.752cm"/>
        </style:tab-stops>
      </style:paragraph-properties>
      <style:text-properties fo:hyphenate="true" fo:hyphenation-remain-char-count="2" fo:hyphenation-push-char-count="2"/>
    </style:style>
    <style:style style:name="P33" style:family="paragraph" style:parent-style-name="List_20_Paragraph" style:list-style-name="WWNum3">
      <style:paragraph-properties fo:margin-left="1.752cm" fo:margin-right="0cm" fo:line-height="150%" fo:text-align="justify" style:justify-single-word="false" fo:hyphenation-ladder-count="no-limit" fo:text-indent="-0.751cm" style:auto-text-indent="false">
        <style:tab-stops>
          <style:tab-stop style:position="1.752cm"/>
        </style:tab-stops>
      </style:paragraph-properties>
      <style:text-properties fo:hyphenate="true" fo:hyphenation-remain-char-count="2" fo:hyphenation-push-char-count="2"/>
    </style:style>
    <style:style style:name="P34" style:family="paragraph" style:parent-style-name="List_20_Paragraph" style:list-style-name="WWNum3">
      <style:paragraph-properties fo:margin-left="1.27cm" fo:margin-right="0cm" fo:line-height="150%" fo:text-align="justify" style:justify-single-word="false" fo:hyphenation-ladder-count="no-limit" fo:text-indent="-0.27cm" style:auto-text-indent="false">
        <style:tab-stops>
          <style:tab-stop style:position="1.752cm"/>
        </style:tab-stops>
      </style:paragraph-properties>
      <style:text-properties fo:hyphenate="true" fo:hyphenation-remain-char-count="2" fo:hyphenation-push-char-count="2"/>
    </style:style>
    <style:style style:name="P35" style:family="paragraph" style:parent-style-name="List_20_Paragraph" style:list-style-name="WWNum4">
      <style:paragraph-properties fo:margin-left="2cm" fo:margin-right="0cm" fo:line-height="150%" fo:text-align="justify" style:justify-single-word="false" fo:hyphenation-ladder-count="no-limit" fo:text-indent="-0.75cm" style:auto-text-indent="false">
        <style:tab-stops>
          <style:tab-stop style:position="2cm"/>
        </style:tab-stops>
      </style:paragraph-properties>
      <style:text-properties fo:hyphenate="true" fo:hyphenation-remain-char-count="2" fo:hyphenation-push-char-count="2"/>
    </style:style>
    <style:style style:name="P36" style:family="paragraph" style:parent-style-name="Title">
      <style:text-properties style:font-name="Arial1" fo:font-size="12pt" style:font-size-asian="12pt" style:font-name-complex="Arial2" style:font-size-complex="12pt"/>
    </style:style>
    <style:style style:name="P37" style:family="paragraph" style:parent-style-name="Title" style:list-style-name="WWNum15">
      <style:paragraph-properties fo:text-align="justify" style:justify-single-word="false" style:punctuation-wrap="simple"/>
    </style:style>
    <style:style style:name="P38" style:family="paragraph" style:parent-style-name="Title">
      <style:paragraph-properties fo:text-align="end" style:justify-single-word="false"/>
    </style:style>
    <style:style style:name="P39" style:family="paragraph" style:parent-style-name="Title" style:list-style-name="WWNum15">
      <style:paragraph-properties fo:margin-left="1.259cm" fo:margin-right="0cm" fo:text-align="justify" style:justify-single-word="false" fo:text-indent="-0.63cm" style:auto-text-indent="false" style:punctuation-wrap="simple"/>
    </style:style>
    <style:style style:name="P40" style:family="paragraph" style:parent-style-name="Title" style:master-page-name="Standard">
      <style:paragraph-properties style:page-number="auto"/>
      <style:text-properties style:font-name="Arial1" fo:font-size="12pt" style:font-size-asian="12pt" style:font-name-complex="Arial2" style:font-size-complex="12pt"/>
    </style:style>
    <style:style style:name="P41" style:family="paragraph" style:parent-style-name="Text_20_body">
      <style:paragraph-properties fo:line-height="150%" fo:text-align="center" style:justify-single-word="false"/>
    </style:style>
    <style:style style:name="P42" style:family="paragraph" style:parent-style-name="Text_20_body">
      <style:paragraph-properties fo:line-height="150%" fo:text-align="center" style:justify-single-word="false"/>
      <style:text-properties fo:font-size="12pt" fo:font-weight="bold" style:font-size-asian="12pt" style:font-weight-asian="bold" style:font-size-complex="12pt"/>
    </style:style>
    <style:style style:name="P43" style:family="paragraph" style:parent-style-name="Text_20_body" style:list-style-name="">
      <style:paragraph-properties fo:line-height="150%" fo:text-align="center" style:justify-single-word="false" fo:keep-with-next="always"/>
    </style:style>
    <style:style style:name="T1" style:family="text">
      <style:text-properties style:font-name="Arial1" style:font-name-complex="Arial2"/>
    </style:style>
    <style:style style:name="T2" style:family="text">
      <style:text-properties style:font-name="Arial1" fo:font-size="12pt" style:font-size-asian="12pt" style:font-name-complex="Arial2" style:font-size-complex="12pt"/>
    </style:style>
    <style:style style:name="T3" style:family="text">
      <style:text-properties style:font-name="Arial1" fo:font-size="12pt" fo:font-weight="normal" style:font-size-asian="12pt" style:font-weight-asian="normal" style:font-name-complex="Arial2" style:font-size-complex="12pt" style:font-weight-complex="bold"/>
    </style:style>
    <style:style style:name="T4" style:family="text">
      <style:text-properties style:font-name="Arial1" fo:font-style="italic" style:font-style-asian="italic" style:font-name-complex="Arial2"/>
    </style:style>
    <style:style style:name="T5" style:family="text">
      <style:text-properties style:font-name="Arial1" fo:font-style="italic" fo:font-weight="bold" style:font-style-asian="italic" style:font-weight-asian="bold" style:font-name-complex="Arial2"/>
    </style:style>
    <style:style style:name="T6" style:family="text">
      <style:text-properties style:font-name="Arial1" fo:font-style="italic" fo:font-weight="bold" style:language-asian="en" style:country-asian="US" style:font-style-asian="italic" style:font-weight-asian="bold" style:font-name-complex="Arial2"/>
    </style:style>
    <style:style style:name="T7" style:family="text">
      <style:text-properties style:font-name="Arial1" fo:font-style="italic" style:language-asian="en" style:country-asian="US" style:font-style-asian="italic" style:font-name-complex="Arial2"/>
    </style:style>
    <style:style style:name="T8" style:family="text">
      <style:text-properties style:font-name="Arial1" fo:font-weight="bold" style:font-weight-asian="bold" style:font-name-complex="Arial2"/>
    </style:style>
    <style:style style:name="T9" style:family="text">
      <style:text-properties style:font-name="Arial1" fo:font-weight="bold" style:language-asian="en" style:country-asian="US" style:font-weight-asian="bold" style:font-name-complex="Arial2"/>
    </style:style>
    <style:style style:name="T10" style:family="text">
      <style:text-properties style:font-name="Arial1" style:language-asian="en" style:country-asian="US" style:font-name-complex="Arial2"/>
    </style:style>
    <style:style style:name="T11" style:family="text">
      <style:text-properties fo:font-size="12pt" fo:font-weight="bold" style:font-size-asian="12pt" style:font-weight-asian="bold" style:font-size-complex="12pt"/>
    </style:style>
  </office:automatic-styles>
  <office:body>
    <office:text text:use-soft-page-breaks="true">
      <text:sequence-decls>
        <text:sequence-decl text:display-outline-level="0" text:name="Illustration"/>
        <text:sequence-decl text:display-outline-level="0" text:name="Table"/>
        <text:sequence-decl text:display-outline-level="0" text:name="Text"/>
        <text:sequence-decl text:display-outline-level="0" text:name="Drawing"/>
      </text:sequence-decls>
      <text:p text:style-name="P40"/>
      <text:p text:style-name="Title">
        <text:span text:style-name="T2">ACCORDO DI COLLABORAZIONE</text:span>
      </text:p>
      <text:p text:style-name="Title">
        <text:span text:style-name="T2">TRA</text:span>
      </text:p>
      <text:p text:style-name="Title">
        <text:span text:style-name="T2">
          <text:s/>
          COMUNE DI ARESE
        </text:span>
      </text:p>
      <text:p text:style-name="Title">
        <text:span text:style-name="T2">E</text:span>
      </text:p>
      <text:p text:style-name="Title">
        <text:span text:style-name="T2">______________________________________________________________</text:span>
      </text:p>
      <text:p text:style-name="P41">
        <text:span text:style-name="T11">PER PROGETTI UTILI ALLA COLLETTIVITÀ (PUC) </text:span>
      </text:p>
      <text:p text:style-name="P42"/>
      <text:p text:style-name="P36"/>
      <text:p text:style-name="P1">
        <text:span text:style-name="T1">Il giorno _________del mese di ______________dell’anno duemila_________ in _______</text:span>
      </text:p>
      <text:list xml:id="list2578626164160133091" text:style-name="Outline">
        <text:list-item>
          <text:h text:style-name="Heading_20_1" text:outline-level="1">
            <text:span text:style-name="T2">TRA</text:span>
          </text:h>
        </text:list-item>
      </text:list>
      <text:p text:style-name="P1">
        <text:span text:style-name="T1">Il </text:span>
        <text:span text:style-name="T5">COMUNE/ENTE</text:span>
        <text:span text:style-name="T1"> _______________, codice fiscale e partita I.V.A. ________________, Settore ___________________________, con sede in _________________________ nella persona del Dirigente/Responsabile del Servizio, </text:span>
      </text:p>
      <text:p text:style-name="P4">
        <text:span text:style-name="T8">E</text:span>
      </text:p>
      <text:p text:style-name="P2">
        <text:span text:style-name="T10">
          <text:s/>
          ……………………….. [
        </text:span>
        <text:span text:style-name="T7">
          Società Cooperativa/Associazione/Organizzazione 
          <text:s/>
          di Volontariato/Fondazione/Ente
        </text:span>
        <text:span text:style-name="T10">
          ], di seguito indicato/a come “_______________________, codice fiscale _______________ e partita I.V.A. con sede in ___________________, Via/Piazza 
          <text:s/>
          _____________________ 
        </text:span>
      </text:p>
      <text:p text:style-name="P2">
        <text:span text:style-name="T10">
          nella persona del/della Sig./Sig.ra 
          <text:s/>
          ________________ in qualità di __________________, domiciliato per la carica presso ____________________________ 
          <text:s/>
          a ciò autorizzato in forza delle norme statutarie e della deliberazione del ……… [a titolo meramente esemplificativo, Consiglio di Amministrazione/Comitato Direttivo o altro] in data ___________________________
        </text:span>
      </text:p>
      <text:p text:style-name="P7">
        <text:span text:style-name="T9">VISTI:</text:span>
      </text:p>
      <text:list xml:id="list2830394370974257259" text:style-name="WWNum15">
        <text:list-item>
          <text:p text:style-name="P39">
            <text:span text:style-name="T3">articolo 118 della Carta Costituzionale;</text:span>
          </text:p>
        </text:list-item>
        <text:list-item>
          <text:p text:style-name="P39">
            <text:span text:style-name="T3">il D.L. 28 gennaio 2019, n. 4, convertito, con modificazioni, dalla legge 28 marzo 2019, n. 26 “Disposizioni urgenti in materia di reddito di cittadinanza e di pensioni”;</text:span>
          </text:p>
        </text:list-item>
        <text:list-item>
          <text:p text:style-name="P39">
            <text:span text:style-name="T3">decreto legislativo 18 agosto 2000, n. 267 “Testo unico delle leggi sull’ordinamento degli Enti locali”, ed in particolare gli artt. 13 e 14;</text:span>
          </text:p>
        </text:list-item>
        <text:list-item>
          <text:p text:style-name="P39">
            <text:span text:style-name="T3">legge 8 novembre 2000, n. 328 concernente “Legge quadro per la realizzazione del sistema integrato di interventi e servizi sociali” e legge regionale n. _______del__/__/__ [ed eventuali normative secondarie]</text:span>
          </text:p>
        </text:list-item>
        <text:list-item>
          <text:p text:style-name="P39">
            <text:soft-page-break/>
            <text:span text:style-name="T3">decreto legislativo n. 81 del 9 aprile 2008 e ss. mm., “Testo unico sulla salute e sicurezza nei luoghi di lavoro”; </text:span>
          </text:p>
        </text:list-item>
        <text:list-item>
          <text:p text:style-name="P39">
            <text:span text:style-name="T3">deliberazione Conferenza Stato – Regioni 17 ottobre 2019, n. 102 «Linee guida per la predisposizione e attuazione dei progetti utili alla collettività” e Decreto Ministeriale del 22 ottobre 2019 “Definizione, forme, caratteristiche e modalità di attuazione dei Progetti utili alla collettività (PUC)”;</text:span>
          </text:p>
        </text:list-item>
        <text:list-item>
          <text:p text:style-name="P39">
            <text:span text:style-name="T3">raccomandazione UE 2017/761 della Commissione del 26 aprile 2017 sul pilastro europeo dei diritti sociali;</text:span>
          </text:p>
        </text:list-item>
        <text:list-item>
          <text:p text:style-name="P39">
            <text:span text:style-name="T3">decreto legislativo n. 117 del 3 luglio 2017 e ss. mm., “Codice del Terzo settore, a norma dell’articolo 1, comma 2, lettera b), della legge 6 giugno 2016, n. 106”;</text:span>
          </text:p>
        </text:list-item>
        <text:list-item>
          <text:p text:style-name="P39">
            <text:span text:style-name="T3">[indicare eventuale disciplina regionale in materia di Enti del Terzo settore];</text:span>
          </text:p>
        </text:list-item>
        <text:list-item>
          <text:p text:style-name="P37">
            <text:span text:style-name="T3">legge n. 241 del 7 agosto 1990 e ss. mm. “Nuove norme in materia di procedimento amministrativo e di diritto di accesso ai documenti amministrativi”, in particolare gli articoli 11 e 12;</text:span>
          </text:p>
        </text:list-item>
      </text:list>
      <text:p text:style-name="P7">
        <text:span text:style-name="T9">PREMESSO CHE:</text:span>
      </text:p>
      <text:list xml:id="list1157338413889539886" text:style-name="WWNum1">
        <text:list-item>
          <text:p text:style-name="P18">
            <text:span text:style-name="T10">la promozione dei diritti di cittadinanza e dell'inclusione sociale di tutti coloro che si trovano a vivere condizioni di marginalità o di esclusione rappresenta un valore guida per le politiche comunitarie e nazionali e degli Enti Locali da realizzarsi attraverso il contributo e la collaborazione di tutti i soggetti istituzionali, del mondo del lavoro e del Terzo settore presenti sul territorio;</text:span>
          </text:p>
        </text:list-item>
        <text:list-item>
          <text:p text:style-name="P18">
            <text:span text:style-name="T10">l'acuirsi dei fenomeni di povertà connessa sia ai mutamenti in atto sia da un punto di vista economico che sociale che culturale, richiede il continuo adeguamento delle strategie e degli interventi da sviluppare nei territori.</text:span>
          </text:p>
        </text:list-item>
      </text:list>
      <text:p text:style-name="P11"/>
      <text:p text:style-name="P7">
        <text:span text:style-name="T9">CONSIDERATO</text:span>
        <text:span text:style-name="T10"> che il </text:span>
        <text:span text:style-name="T7">Comune/Ente</text:span>
        <text:span text:style-name="T10"> intende:</text:span>
      </text:p>
      <text:list xml:id="list32299155" text:continue-numbering="true" text:style-name="WWNum1">
        <text:list-item>
          <text:p text:style-name="P18">
            <text:span text:style-name="T10">realizzare progetti che permettano, in conformità di quanto previsto dall’articolo 4, comma 15, del D.L. 28 gennaio 2019, n. 4, convertito dalla legge 28 marzo 2019, n. 26 di sostenere la definizione e l’attuazione, attraverso attività coordinate mediante il partenariato tra il Comune/Ente __________ ed il Terzo Settore, di progetti ed attività per il perseguimento di finalità civiche, solidaristiche e di utilità sociale;</text:span>
          </text:p>
        </text:list-item>
        <text:list-item>
          <text:p text:style-name="P18">
            <text:span text:style-name="T10">
              con invio prot. n° ___ del __/__/_____ 
              <text:s/>
              per la selezione di enti pubblici e di Enti del Terzo settore con i quali attivare rapporti di collaborazione, finalizzati all’attivazione di Progetti Utili per la Collettività in favore dei soggetti destinatari di Reddito di cittadinanza;
            </text:span>
          </text:p>
        </text:list-item>
        <text:list-item>
          <text:p text:style-name="P18">
            <text:soft-page-break/>
            <text:span text:style-name="T10">a seguito della richiamata procedura …………… è stato inserito nell’Elenco dei soggetti aderenti, istituito da ……………… [indicare l’ente che ha istituito l’elenco];</text:span>
          </text:p>
        </text:list-item>
        <text:list-item>
          <text:p text:style-name="P18">
            <text:span text:style-name="T10">…………………………, nella qualità di ente partner ha presentato n. …. PUC.</text:span>
          </text:p>
        </text:list-item>
      </text:list>
      <text:p text:style-name="P12"/>
      <text:p text:style-name="P7">
        <text:span text:style-name="T10">Tutto ciò premesso, </text:span>
      </text:p>
      <text:p text:style-name="P5">
        <text:span text:style-name="T10">si conviene e stipula quanto segue</text:span>
      </text:p>
      <text:p text:style-name="P9"/>
      <text:p text:style-name="P5">
        <text:span text:style-name="T9">Articolo 1 - Oggetto dell’accordo</text:span>
      </text:p>
      <text:list xml:id="list1751752045731800115" text:style-name="WWNum5">
        <text:list-item>
          <text:p text:style-name="P22">
            <text:span text:style-name="T10">Il presente accordo regola i rapporti che si instaurano tra il </text:span>
            <text:span text:style-name="T7">Comune di Arese</text:span>
            <text:span text:style-name="T10"> e ……………. [</text:span>
            <text:span text:style-name="T7">l’ente pubblico o l’Ente di Terzo settore, quale la Società Cooperativa/Associazione/Organizzazione/Fondazione/Ente</text:span>
            <text:span text:style-name="T10">], per la realizzazione di progetti utili alla collettività (in avanti anche solo “PUC”) che attraverso le attività previste possano favorire la crescita della coesione sociale e lo sviluppo della comunità locale.</text:span>
          </text:p>
        </text:list-item>
        <text:list-item>
          <text:p text:style-name="P19">
            <text:span text:style-name="T10">Le specifiche delle attività proposte sono quelle contenute nel/nei progetto/i, allegato/i al presente accordo quale parte integrante e sostanziale.</text:span>
          </text:p>
        </text:list-item>
      </text:list>
      <text:p text:style-name="P10"/>
      <text:p text:style-name="P5">
        <text:span text:style-name="T9">Articolo 2 - Soggetti destinatari </text:span>
      </text:p>
      <text:list xml:id="list1958228219420265761" text:style-name="WWNum17">
        <text:list-item>
          <text:p text:style-name="P30">
            <text:span text:style-name="T1">Saranno destinatarie degli accordi le persone </text:span>
            <text:span text:style-name="T8">beneficiarie di Reddito di Cittadinanza</text:span>
            <text:span text:style-name="T1"> (in avanti anche solo “RdC”)</text:span>
            <text:span text:style-name="T8">, che abbiano sottoscritto il Patto per il Lavoro o il Patto per l’Inclusione Sociale.</text:span>
          </text:p>
        </text:list-item>
        <text:list-item>
          <text:p text:style-name="P30">
            <text:span text:style-name="T1">La partecipazione ai progetti deve essere coerente con le competenze professionali del beneficiario e con quelle acquisite in ambito formale, non formale e informale, nonché in base agli interessi e alle propensioni emerse nel corso del colloquio sostenuto presso il centro per l'impiego ovvero presso i servizi sociali dei </text:span>
            <text:span text:style-name="T4">Comuni</text:span>
            <text:span text:style-name="T1">.</text:span>
          </text:p>
        </text:list-item>
        <text:list-item>
          <text:p text:style-name="P30">
            <text:span text:style-name="T1">La partecipazione ai progetti è facoltativa per le persone non tenute agli obblighi connessi al Rdc. </text:span>
          </text:p>
        </text:list-item>
      </text:list>
      <text:p text:style-name="P10"/>
      <text:p text:style-name="P5">
        <text:span text:style-name="T9">Articolo 3 - Modalità di svolgimento delle attività</text:span>
      </text:p>
      <text:list xml:id="list3730564834762917957" text:style-name="WWNum6">
        <text:list-item>
          <text:p text:style-name="P23">
            <text:span text:style-name="T10">Le attività previste dal progetto dovranno essere svolte con le modalità ed entro i termini previsti dal progetto medesimo. </text:span>
          </text:p>
        </text:list-item>
        <text:list-item>
          <text:p text:style-name="P23">
            <text:span text:style-name="T10">Le attività non sono in alcun modo assimilabili ad un lavoro subordinato, parasubordinato o irregolare, trattandosi di attività contemplata nello specifico Patto per il La</text:span>
            <text:soft-page-break/>
            <text:span text:style-name="T10">voro o nel Patto per l’Inclusione Sociale, come previste dal D.L. 4/2019, e, pertanto, non prevedono alcun ulteriore diritto.</text:span>
          </text:p>
        </text:list-item>
        <text:list-item>
          <text:p text:style-name="P23">
            <text:span text:style-name="T10">L’ente partner dovrà quindi prevedere per le persone segnalate lo svolgimento esclusivamente delle attività previste dal progetto allegato alla presente convenzione, astenendosi dall'effettuare altre prestazioni non previste. Dovranno essere rispettati gli orari di inizio e fine attività previsti dal progetto e le date di inizio e fine progetto. È necessario che siano condivise con le persone interessate le finalità dell'attività svolta e descritta alle persone coinvolte affinché le medesime siano informate prima dell'inizio sulle attività da effettuare. Dovrà essere garantito da parte dell’ente partner un monitoraggio costante del percorso intrapreso.</text:span>
          </text:p>
        </text:list-item>
        <text:list-item>
          <text:p text:style-name="P31">
            <text:span text:style-name="T1">È facoltà delle parti interrompere in qualsiasi momento l’attività concordata di cui al progetto. Nel caso di sospensioni dell’attività dovute a qualsiasi causa,</text:span>
            <text:span text:style-name="T10"> l’ente partner è </text:span>
            <text:span text:style-name="T1">tenuto a darne comunicazione al </text:span>
            <text:span text:style-name="T4">Comune</text:span>
            <text:span text:style-name="T1"> </text:span>
          </text:p>
        </text:list-item>
      </text:list>
      <text:p text:style-name="P13"/>
      <text:p text:style-name="P5">
        <text:span text:style-name="T9">Articolo 4 - Impegni del soggetto ospitante</text:span>
      </text:p>
      <text:list xml:id="list6838042582893650059" text:style-name="WWNum7">
        <text:list-item>
          <text:p text:style-name="P20">
            <text:span text:style-name="T10">Per lo svolgimento delle attività oggetto del presente accordo l’ente partner, in qualità di soggetto ospitante, si impegna, nel rispetto del principio di buona fede a:</text:span>
          </text:p>
        </text:list-item>
      </text:list>
      <text:list xml:id="list971527751354408707" text:style-name="WWNum2">
        <text:list-item>
          <text:p text:style-name="P32">
            <text:span text:style-name="T10">organizzare le attività proposte nel progetto, nel rispetto di quanto previsto dalla convenzione da sottoscrivere con il </text:span>
            <text:span text:style-name="T7">Comune</text:span>
            <text:span text:style-name="T10">;</text:span>
          </text:p>
        </text:list-item>
        <text:list-item>
          <text:p text:style-name="P32">
            <text:span text:style-name="T10">sostenere e rendicontare le spese sulla base delle indicazioni del Comune in relazione alle fonti di finanziamento (Quota Servizi Fondo Povertà e Avviso 1/PaIS Pon Inclusione);</text:span>
          </text:p>
        </text:list-item>
        <text:list-item>
          <text:p text:style-name="P32">
            <text:span text:style-name="T10">affiancare un referente alle persone coinvolte che coordini lo svolgimento dell'attività garantendo inoltre adeguata formazione al soggetto volontario per lo svolgimento delle attività previste dal progetto;</text:span>
          </text:p>
        </text:list-item>
        <text:list-item>
          <text:p text:style-name="P32">
            <text:span text:style-name="T10">comunicare le presenze ovvero le assenze alle attività progettuali, sulla base di apposito registro presenze per ogni progetto, secondo quanto concordato per ogni singolo beneficiario del Reddito di Cittadinanza;</text:span>
          </text:p>
        </text:list-item>
        <text:list-item>
          <text:p text:style-name="P32">
            <text:span text:style-name="T10">segnalare eventuali problematiche relative alla gestione dei progetti;</text:span>
          </text:p>
        </text:list-item>
        <text:list-item>
          <text:p text:style-name="P32">
            <text:span text:style-name="T10">mettere a disposizione delle persone coinvolte nel progetto eventuale vestiario, attrezzature e quant'altro necessario, nel rispetto della normativa vigente in materia di tutela della salute e della sicurezza dei luoghi di lavoro, per l'esercizio delle attività al fine di ridurre al minimo i rischi per la propria e per l'altrui incolumità;</text:span>
          </text:p>
        </text:list-item>
        <text:list-item>
          <text:p text:style-name="P32">
            <text:soft-page-break/>
            <text:span text:style-name="T10">mettere a disposizione idonei strumenti di riconoscimento da indossare nell'ambito delle attività svolte;</text:span>
          </text:p>
        </text:list-item>
        <text:list-item>
          <text:p text:style-name="P32">
            <text:span text:style-name="T10">presentare il resoconto delle attività progettuali;</text:span>
          </text:p>
        </text:list-item>
        <text:list-item>
          <text:p text:style-name="P32">
            <text:span text:style-name="T10">sperimentare e/o consolidare collaborazioni con soggetti pubblici e privati, in particolare con quelli del Terzo Settore al fine di permettere occasioni di socializzazione e di attivazione nel contesto comunitario in una prospettiva di welfare generativo</text:span>
          </text:p>
        </text:list-item>
        <text:list-item>
          <text:p text:style-name="P32">
            <text:span text:style-name="T10">presentare periodicamente rendicontazione, su apposito modello e documenti di spesa allegati, degli oneri sostenuti, compatibili con il progetto presentato ed approvato, ai fini del rimborso da parte del </text:span>
            <text:span text:style-name="T7">Comune</text:span>
            <text:span text:style-name="T10">.</text:span>
          </text:p>
        </text:list-item>
      </text:list>
      <text:p text:style-name="P13"/>
      <text:p text:style-name="P5">
        <text:span text:style-name="T9">Articolo 5 - Gli impegni del </text:span>
        <text:span text:style-name="T6">Comune</text:span>
      </text:p>
      <text:p text:style-name="P2">
        <text:span text:style-name="T10">1. Il </text:span>
        <text:span text:style-name="T7">Comune</text:span>
        <text:span text:style-name="T10"> si impegna a:</text:span>
      </text:p>
      <text:list xml:id="list2866301309663410665" text:style-name="WWNum3">
        <text:list-item>
          <text:p text:style-name="P33">
            <text:span text:style-name="T10">attivarsi con tutti i soggetti istituzionali e non, coinvolti nel progetto promuovendo la reciproca collaborazione nel rispetto del principio di buona fede;</text:span>
          </text:p>
        </text:list-item>
        <text:list-item>
          <text:p text:style-name="P33">
            <text:span text:style-name="T10">assicurare il monitoraggio complessivo della realizzazione di quanto previsto dalla presente convenzione attraverso il personale dei Servizi Sociali;</text:span>
          </text:p>
        </text:list-item>
        <text:list-item>
          <text:p text:style-name="P34">
            <text:span text:style-name="T10">provvedere all’attivazione della copertura I.N.A.I.L.;</text:span>
          </text:p>
        </text:list-item>
        <text:list-item>
          <text:p text:style-name="P33">
            <text:span text:style-name="T10">rimborsare le spese sostenute entro sessanta giorni dalla presentazione della rendicontazione, fermo restando la sospensione del già menzionato termine in caso di mancata produzione di documentazione o di documentazione incompleta e conseguente attivazione del soccorso istruttorio.</text:span>
          </text:p>
        </text:list-item>
      </text:list>
      <text:p text:style-name="P13"/>
      <text:p text:style-name="P5">
        <text:span text:style-name="T9">Articolo 6 - Trattamento dei dati personali e privacy</text:span>
      </text:p>
      <text:list xml:id="list7294571681283099888" text:style-name="WWNum8">
        <text:list-item>
          <text:p text:style-name="P21">
            <text:span text:style-name="T10">Il </text:span>
            <text:span text:style-name="T7">Comune di Arese</text:span>
            <text:span text:style-name="T10"> comunica i dati personali delle persone coinvolte nel progetto e disponibili allo svolgimento di progetti utili alla collettività all’ente partner, che è tenuto ad osservare gli obblighi imposti dal Codice di protezione dei Dati personali di cui al </text:span>
            <text:span text:style-name="T1">Regolamento UE 679/16</text:span>
            <text:span text:style-name="T10">. Il personale ed i volontari dell’ente partner sono tenuti a non divulgare notizie, fatti e circostanze di cui sono venuti a conoscenza nell'ambito delle attività da loro svolte con le persone coinvolte nel progetto.</text:span>
          </text:p>
        </text:list-item>
        <text:list-item>
          <text:p text:style-name="P21">
            <text:span text:style-name="T10">I dati comunicati dal </text:span>
            <text:span text:style-name="T7">Comune</text:span>
            <text:span text:style-name="T10"> sono affidati alla persona che in base all'organizzazione del soggetto contraente ha le funzioni di Titolare ai sensi del Regolamento UE 679/16, il quale è tenuto a trattare i dati nel rispetto delle norme del Regolamento stesso, con particolare riferimento ai seguenti obblighi:</text:span>
          </text:p>
        </text:list-item>
      </text:list>
      <text:list xml:id="list4329603954220370486" text:style-name="WWNum4">
        <text:list-item>
          <text:p text:style-name="P35">
            <text:soft-page-break/>
            <text:span text:style-name="T10">il Titolare ha l'obbligo di trattare i dati in modo lecito e con correttezza; deve darsi un'organizzazione interna per garantire che le operazioni di trattamento siano fatte da persone nominate per iscritto ed istruite, nonché per garantire il rispetto delle misure minime di sicurezza previste dal Regolamento;</text:span>
          </text:p>
        </text:list-item>
        <text:list-item>
          <text:p text:style-name="P35">
            <text:span text:style-name="T10">i dati comunicati non possono essere diffusi o comunicati a terzi salvo per operazioni che rientrano nell'attività stessa;</text:span>
          </text:p>
        </text:list-item>
        <text:list-item>
          <text:p text:style-name="P35">
            <text:span text:style-name="T10">i dati non devono essere manipolati illegittimamente. Se necessario debbono essere aggiornati. Debbono essere custoditi in maniera tale da ridurre al minimo i rischi di distruzione o perdita, anche accidentale, di accesso non autorizzato o non conforme alle finalità del trattamento. Possono essere trattati solo con mezzi informatici e cartacei e solo per le finalità di cui alla presente convenzione. Debbono essere trattati in modo da garantire all'interessato la tutela e l'esercizio dei suoi diritti previsti dal Regolamento. Debbono essere conservati nelle forme previste dal Regolamento stesso;</text:span>
          </text:p>
        </text:list-item>
        <text:list-item>
          <text:p text:style-name="P35">
            <text:span text:style-name="T10">l’Ente partner deve inoltre garantire il rispetto dei principi previsti dal Regolamento, quali adeguatezza, completezza e non eccedenza rispetto alle finalità previste nel presente accordo.</text:span>
          </text:p>
        </text:list-item>
      </text:list>
      <text:p text:style-name="P13"/>
      <text:p text:style-name="P5">
        <text:span text:style-name="T9">Articolo 7 – Forme di consultazione</text:span>
      </text:p>
      <text:list xml:id="list3135860857969328953" text:style-name="WWNum9">
        <text:list-item>
          <text:p text:style-name="P24">
            <text:span text:style-name="T10">Al fine di garantire, nelle attività di cui all’art. 3, un adeguato monitoraggio, il </text:span>
            <text:span text:style-name="T7">Comune</text:span>
            <text:span text:style-name="T10"> e l’ente partner si impegnano ad espletare forme di consultazioni periodiche.</text:span>
          </text:p>
        </text:list-item>
      </text:list>
      <text:p text:style-name="P10"/>
      <text:p text:style-name="P5">
        <text:span text:style-name="T9">Articolo 8 - Durata</text:span>
      </text:p>
      <text:list xml:id="list7053970583237934105" text:style-name="WWNum10">
        <text:list-item>
          <text:p text:style-name="P25">
            <text:span text:style-name="T10">Il presente accordo ha decorrenza a partire dalla sottoscrizione e avrà validità fino al 31 dicembre ______ e potrà essere rinnovato o prorogato nei termini di legge.</text:span>
          </text:p>
        </text:list-item>
      </text:list>
      <text:p text:style-name="P10"/>
      <text:p text:style-name="P5">
        <text:span text:style-name="T9">Articolo 9 - Inadempienze e recesso</text:span>
      </text:p>
      <text:list xml:id="list1231006925982449770" text:style-name="WWNum11">
        <text:list-item>
          <text:p text:style-name="P26">
            <text:span text:style-name="T10">Il </text:span>
            <text:span text:style-name="T7">Comune</text:span>
            <text:span text:style-name="T10"> procederà alla verifica e vigilanza sullo svolgimento delle attività oggetto del presente accordo, segnalando eventuali rilievi all’ente partner, che dovrà adottare i necessari interventi opportuni e/o necessari.</text:span>
          </text:p>
        </text:list-item>
        <text:list-item>
          <text:p text:style-name="P26">
            <text:span text:style-name="T10">Eventuali contestazioni e/o osservazioni relative ad inadempienze devono essere comunicate dal </text:span>
            <text:span text:style-name="T7">Comune</text:span>
            <text:span text:style-name="T10"> per iscritto – a mezzo PEC - entro 15 giorni dalla verifica, fissando un termine entro il quale dovranno essere adottati i provvedimenti necessari da parte dell’ente partner. Trascorso tale termine, per il perdurare di situazioni </text:span>
            <text:soft-page-break/>
            <text:span text:style-name="T10">difformi dal presente atto o comunque incompatibili per il proseguimento della collaborazione, il </text:span>
            <text:span text:style-name="T7">Comune </text:span>
            <text:span text:style-name="T10">ha la facoltà di recedere dall’accordo, comunicandolo per iscritto, a mezzo PEC, all’ente partner.</text:span>
          </text:p>
        </text:list-item>
        <text:list-item>
          <text:p text:style-name="P26">
            <text:span text:style-name="T10">Per seri e comprovati motivi di forza maggiore l’ente partner potrà recedere dal presente accordo con un preavviso di almeno 15 giorni a mezzo PEC. </text:span>
          </text:p>
        </text:list-item>
      </text:list>
      <text:p text:style-name="P10"/>
      <text:list xml:id="list32299427" text:continue-list="list2578626164160133091" text:style-name="Outline">
        <text:list-item>
          <text:h text:style-name="Heading_20_1" text:outline-level="1">
            <text:span text:style-name="T2">Articolo 10 – Modifiche</text:span>
          </text:h>
        </text:list-item>
      </text:list>
      <text:list xml:id="list8346519356408804143" text:style-name="WWNum12">
        <text:list-item>
          <text:p text:style-name="P27">
            <text:span text:style-name="T10">Eventuali modifiche del presente accordo dovranno essere concordate tra le parti ed avranno vigore dalla data di sottoscrizione delle modifiche stesse. </text:span>
          </text:p>
        </text:list-item>
      </text:list>
      <text:p text:style-name="P15"/>
      <text:list xml:id="list32284293" text:continue-list="list32299427" text:style-name="Outline">
        <text:list-item>
          <text:h text:style-name="Heading_20_1" text:outline-level="1">
            <text:span text:style-name="T2">Articolo 11 – Registrazione dell’accordo</text:span>
          </text:h>
        </text:list-item>
      </text:list>
      <text:list xml:id="list8917128550079241963" text:style-name="WWNum13">
        <text:list-item>
          <text:p text:style-name="P28">
            <text:span text:style-name="T10">Il presente Accordo sarà registrato solo in caso d’uso con spese a totale carico della parte richiedente.</text:span>
          </text:p>
        </text:list-item>
      </text:list>
      <text:h text:style-name="P43" text:outline-level="1">
        <text:span text:style-name="T11">Articolo 12 - Rinvio</text:span>
      </text:h>
      <text:list xml:id="list7622844144240888924" text:style-name="WWNum14">
        <text:list-item>
          <text:p text:style-name="P29">
            <text:span text:style-name="T10">Per tutto quanto non espressamente previsto dal presente Accordo si fa rinvio alle norme del Codice Civile e alle disposizioni legislative nazionali e regionali che regolano l’attività in parola.</text:span>
          </text:p>
        </text:list-item>
      </text:list>
      <text:p text:style-name="P3">
        <text:span text:style-name="T1">Letto, approvato e sottoscritto</text:span>
      </text:p>
      <text:p text:style-name="P16">
        <text:span text:style-name="T1">per il Comune di Arese</text:span>
      </text:p>
      <text:p text:style-name="P6">
        <text:span text:style-name="T1">
          Il Responsabile 
          <text:s/>
        </text:span>
      </text:p>
      <text:p text:style-name="P6">
        <text:span text:style-name="T1">___________________________</text:span>
      </text:p>
      <text:p text:style-name="P8"/>
      <text:p text:style-name="P6">
        <text:span text:style-name="T8">………………………………</text:span>
      </text:p>
      <text:p text:style-name="P14"/>
      <text:p text:style-name="P16">
        <text:span text:style-name="T1">per la Società Cooperativa/Associazione/Organizzazione</text:span>
      </text:p>
      <text:p text:style-name="P16">
        <text:span text:style-name="T1">Fondazione/Ente</text:span>
      </text:p>
      <text:p text:style-name="P16">
        <text:span text:style-name="T1">Il Legale Rappresentante</text:span>
      </text:p>
      <text:p text:style-name="P17"/>
      <text:p text:style-name="P6">
        <text:span text:style-name="T8">………………………………</text:span>
      </text:p>
    </office:text>
  </office:body>
</office:document-content>
</file>

<file path=meta.xml><?xml version="1.0" encoding="utf-8"?>
<office:document-meta xmlns:office="urn:oasis:names:tc:opendocument:xmlns:office:1.0" xmlns:xlink="http://www.w3.org/1999/xlink" xmlns:dc="http://purl.org/dc/elements/1.1/" xmlns:meta="urn:oasis:names:tc:opendocument:xmlns:meta:1.0" xmlns:ooo="http://openoffice.org/2004/office" xmlns:grddl="http://www.w3.org/2003/g/data-view#" xmlns:textooo="http://openoffice.org/2013/office" office:version="1.2">
  <office:meta>
    <dc:subject>Accordo</dc:subject>
    <meta:initial-creator>Ettore Vittorio Uccellini</meta:initial-creator>
    <dc:creator>Simona Bossi</dc:creator>
    <meta:editing-cycles>2</meta:editing-cycles>
    <meta:print-date>2015-10-21T11:50:00</meta:print-date>
    <meta:creation-date>2021-11-12T10:50:00</meta:creation-date>
    <dc:date>2021-11-12T10:50:00</dc:date>
    <meta:editing-duration>PT4S</meta:editing-duration>
    <meta:generator>OpenOffice/4.1.0$Win32 OpenOffice.org_project/410m18$Build-9764</meta:generator>
    <meta:document-statistic meta:table-count="0" meta:image-count="0" meta:object-count="0" meta:page-count="7" meta:paragraph-count="94" meta:word-count="2013" meta:character-count="13801"/>
    <meta:user-defined meta:name="AppVersion">16.0000</meta:user-defined>
    <meta:user-defined meta:name="Company">Ettore Vittorio Uccellini</meta:user-defined>
    <meta:user-defined meta:name="DocSecurity" meta:value-type="float">0</meta:user-defined>
    <meta:user-defined meta:name="HyperlinksChanged" meta:value-type="boolean">false</meta:user-defined>
    <meta:user-defined meta:name="LinksUpToDate" meta:value-type="boolean">false</meta:user-defined>
    <meta:user-defined meta:name="ScaleCrop" meta:value-type="boolean">false</meta:user-defined>
    <meta:user-defined meta:name="ShareDoc" meta:value-type="boolean">false</meta:user-defined>
    <meta:template xlink:type="simple" xlink:actuate="onRequest" xlink:title="Normal" xlink:href=""/>
  </office:meta>
</office:document-meta>
</file>

<file path=settings.xml><?xml version="1.0" encoding="utf-8"?>
<office:document-settings xmlns:office="urn:oasis:names:tc:opendocument:xmlns:office:1.0" xmlns:xlink="http://www.w3.org/1999/xlink" xmlns:config="urn:oasis:names:tc:opendocument:xmlns:config:1.0" xmlns:ooo="http://openoffice.org/2004/office" xmlns:textooo="http://openoffice.org/2013/office" office:version="1.2">
  <office:settings>
    <config:config-item-set config:name="ooo:view-settings">
      <config:config-item config:name="ViewAreaTop" config:type="int">0</config:config-item>
      <config:config-item config:name="ViewAreaLeft" config:type="int">0</config:config-item>
      <config:config-item config:name="ViewAreaWidth" config:type="int">28048</config:config-item>
      <config:config-item config:name="ViewAreaHeight" config:type="int">12063</config:config-item>
      <config:config-item config:name="ShowRedlineChanges" config:type="boolean">true</config:config-item>
      <config:config-item config:name="InBrowseMode" config:type="boolean">false</config:config-item>
      <config:config-item-map-indexed config:name="Views">
        <config:config-item-map-entry>
          <config:config-item config:name="ViewId" config:type="string">view2</config:config-item>
          <config:config-item config:name="ViewLeft" config:type="int">14023</config:config-item>
          <config:config-item config:name="ViewTop" config:type="int">3711</config:config-item>
          <config:config-item config:name="VisibleLeft" config:type="int">0</config:config-item>
          <config:config-item config:name="VisibleTop" config:type="int">0</config:config-item>
          <config:config-item config:name="VisibleRight" config:type="int">28046</config:config-item>
          <config:config-item config:name="VisibleBottom" config:type="int">12061</config:config-item>
          <config:config-item config:name="ZoomType" config:type="short">0</config:config-item>
          <config:config-item config:name="ViewLayoutColumns" config:type="short">0</config:config-item>
          <config:config-item config:name="ViewLayoutBookMode" config:type="boolean">false</config:config-item>
          <config:config-item config:name="ZoomFactor" config:type="short">120</config:config-item>
          <config:config-item config:name="IsSelectedFrame" config:type="boolean">false</config:config-item>
        </config:config-item-map-entry>
      </config:config-item-map-indexed>
    </config:config-item-set>
    <config:config-item-set config:name="ooo:configuration-settings">
      <config:config-item config:name="CurrentDatabaseDataSource" config:type="string"/>
      <config:config-item config:name="ConsiderTextWrapOnObjPos" config:type="boolean">false</config:config-item>
      <config:config-item config:name="AddParaTableSpacing" config:type="boolean">false</config:config-item>
      <config:config-item config:name="PrintReversed" config:type="boolean">false</config:config-item>
      <config:config-item config:name="PrintRightPages" config:type="boolean">true</config:config-item>
      <config:config-item config:name="UseOldNumbering" config:type="boolean">false</config:config-item>
      <config:config-item config:name="PrintProspectRTL" config:type="boolean">false</config:config-item>
      <config:config-item config:name="PrintTables" config:type="boolean">true</config:config-item>
      <config:config-item config:name="CurrentDatabaseCommandType" config:type="int">0</config:config-item>
      <config:config-item config:name="DoNotJustifyLinesWithManualBreak" config:type="boolean">false</config:config-item>
      <config:config-item config:name="AlignTabStopPosition" config:type="boolean">true</config:config-item>
      <config:config-item config:name="PrinterSetup" config:type="base64Binary"/>
      <config:config-item config:name="CurrentDatabaseCommand" config:type="string"/>
      <config:config-item config:name="UseFormerTextWrapping" config:type="boolean">false</config:config-item>
      <config:config-item config:name="TableRowKeep" config:type="boolean">false</config:config-item>
      <config:config-item config:name="AddFrameOffsets" config:type="boolean">false</config:config-item>
      <config:config-item config:name="PrintEmptyPages" config:type="boolean">true</config:config-item>
      <config:config-item config:name="FieldAutoUpdate" config:type="boolean">true</config:config-item>
      <config:config-item config:name="OutlineLevelYieldsNumbering" config:type="boolean">false</config:config-item>
      <config:config-item config:name="PrintDrawings" config:type="boolean">true</config:config-item>
      <config:config-item config:name="PrintTextPlaceholder" config:type="boolean">false</config:config-item>
      <config:config-item config:name="LinkUpdateMode" config:type="short">1</config:config-item>
      <config:config-item config:name="PrintPaperFromSetup" config:type="boolean">false</config:config-item>
      <config:config-item config:name="PrintLeftPages" config:type="boolean">true</config:config-item>
      <config:config-item config:name="AddParaTableSpacingAtStart" config:type="boolean">true</config:config-item>
      <config:config-item config:name="DoNotResetParaAttrsForNumFont" config:type="boolean">false</config:config-item>
      <config:config-item config:name="AllowPrintJobCancel" config:type="boolean">true</config:config-item>
      <config:config-item config:name="IgnoreFirstLineIndentInNumbering" config:type="boolean">false</config:config-item>
      <config:config-item config:name="ChartAutoUpdate" config:type="boolean">true</config:config-item>
      <config:config-item config:name="TabAtLeftIndentForParagraphsInList" config:type="boolean">false</config:config-item>
      <config:config-item config:name="PrintHiddenText" config:type="boolean">false</config:config-item>
      <config:config-item config:name="LoadReadonly" config:type="boolean">false</config:config-item>
      <config:config-item config:name="SaveGlobalDocumentLinks" config:type="boolean">false</config:config-item>
      <config:config-item config:name="PrintAnnotationMode" config:type="short">0</config:config-item>
      <config:config-item config:name="ApplyUserData" config:type="boolean">true</config:config-item>
      <config:config-item config:name="UnxForceZeroExtLeading" config:type="boolean">false</config:config-item>
      <config:config-item config:name="PrintBlackFonts" config:type="boolean">false</config:config-item>
      <config:config-item config:name="RedlineProtectionKey" config:type="base64Binary"/>
      <config:config-item config:name="PrintProspect" config:type="boolean">false</config:config-item>
      <config:config-item config:name="ProtectForm" config:type="boolean">false</config:config-item>
      <config:config-item config:name="UpdateFromTemplate" config:type="boolean">true</config:config-item>
      <config:config-item config:name="AddParaSpacingToTableCells" config:type="boolean">true</config:config-item>
      <config:config-item config:name="TabsRelativeToIndent" config:type="boolean">false</config:config-item>
      <config:config-item config:name="IgnoreTabsAndBlanksForLineCalculation" config:type="boolean">false</config:config-item>
      <config:config-item config:name="PrinterName" config:type="string"/>
      <config:config-item config:name="UseOldPrinterMetrics" config:type="boolean">false</config:config-item>
      <config:config-item config:name="IsKernAsianPunctuation" config:type="boolean">false</config:config-item>
      <config:config-item config:name="PrintPageBackground" config:type="boolean">true</config:config-item>
      <config:config-item config:name="ClipAsCharacterAnchoredWriterFlyFrames" config:type="boolean">false</config:config-item>
      <config:config-item config:name="IsLabelDocument" config:type="boolean">false</config:config-item>
      <config:config-item config:name="PrintGraphics" config:type="boolean">true</config:config-item>
      <config:config-item config:name="PrintSingleJobs" config:type="boolean">false</config:config-item>
      <config:config-item config:name="DoNotCaptureDrawObjsOnPage" config:type="boolean">false</config:config-item>
      <config:config-item config:name="PrinterIndependentLayout" config:type="string">high-resolution</config:config-item>
      <config:config-item config:name="UseFormerObjectPositioning" config:type="boolean">false</config:config-item>
      <config:config-item config:name="PrintFaxName" config:type="string"/>
      <config:config-item config:name="CharacterCompressionType" config:type="short">0</config:config-item>
      <config:config-item config:name="AddExternalLeading" config:type="boolean">true</config:config-item>
      <config:config-item config:name="MathBaselineAlignment" config:type="boolean">true</config:config-item>
      <config:config-item config:name="UseFormerLineSpacing" config:type="boolean">false</config:config-item>
      <config:config-item config:name="PrintControls" config:type="boolean">true</config:config-item>
      <config:config-item config:name="SaveVersionOnClose" config:type="boolean">false</config:config-item>
    </config:config-item-set>
  </office:settings>
</office:document-settings>
</file>

<file path=styles.xml><?xml version="1.0" encoding="utf-8"?>
<office:document-styles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rpt="http://openoffice.org/2005/report" xmlns:of="urn:oasis:names:tc:opendocument:xmlns:of:1.2" xmlns:xhtml="http://www.w3.org/1999/xhtml" xmlns:grddl="http://www.w3.org/2003/g/data-view#" xmlns:tableooo="http://openoffice.org/2009/table" xmlns:textooo="http://openoffice.org/2013/office" office:version="1.2">
  <office:font-face-decls>
    <style:font-face style:name="Wingdings" svg:font-family="Wingdings" style:font-adornments="Normale" style:font-pitch="variable" style:font-charset="x-symbol"/>
    <style:font-face style:name="Symbol" svg:font-family="Symbol" style:font-adornments="Normale" style:font-family-generic="roman" style:font-pitch="variable" style:font-charset="x-symbol"/>
    <style:font-face style:name="Mangal1" svg:font-family="Mangal"/>
    <style:font-face style:name="Courier New" svg:font-family="'Courier New'" style:font-adornments="Normale" style:font-family-generic="modern" style:font-pitch="fixed"/>
    <style:font-face style:name="Arial1" svg:font-family="Arial" style:font-family-generic="roman" style:font-pitch="variable"/>
    <style:font-face style:name="Calibri" svg:font-family="Calibri" style:font-family-generic="roman" style:font-pitch="variable"/>
    <style:font-face style:name="Lucida Sans Unicode" svg:font-family="'Lucida Sans Unicode'" style:font-family-generic="roman" style:font-pitch="variable"/>
    <style:font-face style:name="Tahoma" svg:font-family="Tahoma" style:font-family-generic="roman" style:font-pitch="variable"/>
    <style:font-face style:name="Times New Roman" svg:font-family="'Times New Roman'" style:font-family-generic="roman" style:font-pitch="variable"/>
    <style:font-face style:name="Times New Roman1" svg:font-family="'Times New Roman'" style:font-adornments="Normale" style:font-family-generic="roman" style:font-pitch="variable"/>
    <style:font-face style:name="Arial" svg:font-family="Arial" style:font-family-generic="swiss" style:font-pitch="variable"/>
    <style:font-face style:name="F" svg:font-family="" style:font-family-generic="system" style:font-pitch="variable"/>
    <style:font-face style:name="Arial2" svg:font-family="Arial" style:font-family-generic="system" style:font-pitch="variable"/>
    <style:font-face style:name="Courier New1" svg:font-family="'Courier New'" style:font-family-generic="system" style:font-pitch="variable"/>
    <style:font-face style:name="Lucida Sans Unicode1" svg:font-family="'Lucida Sans Unicode'" style:font-family-generic="system" style:font-pitch="variable"/>
    <style:font-face style:name="Mangal" svg:font-family="Mangal" style:font-family-generic="system" style:font-pitch="variable"/>
    <style:font-face style:name="Microsoft YaHei" svg:font-family="'Microsoft YaHei'" style:font-family-generic="system" style:font-pitch="variable"/>
    <style:font-face style:name="SimSun" svg:font-family="SimSun" style:font-family-generic="system" style:font-pitch="variable"/>
    <style:font-face style:name="Tahoma1" svg:font-family="Tahoma" style:font-family-generic="system" style:font-pitch="variable"/>
    <style:font-face style:name="Times New Roman2" svg:font-family="'Times New Roman'" style:font-family-generic="system" style:font-pitch="variable"/>
  </office:font-face-decls>
  <office:styles>
    <style:default-style style:family="graphic">
      <style:graphic-properties fo:wrap-option="no-wrap" draw:shadow-offset-x="0.3cm" draw:shadow-offset-y="0.3cm" draw:start-line-spacing-horizontal="0.283cm" draw:start-line-spacing-vertical="0.283cm" draw:end-line-spacing-horizontal="0.283cm" draw:end-line-spacing-vertical="0.283cm" style:flow-with-text="false"/>
      <style:paragraph-properties fo:line-height="115%" style:text-autospace="ideograph-alpha" style:line-break="strict" style:writing-mode="lr-tb" style:font-independent-line-spacing="false">
        <style:tab-stops/>
      </style:paragraph-properties>
      <style:text-properties style:use-window-font-color="true" fo:font-size="11pt" fo:language="it" fo:country="IT" style:letter-kerning="true" style:font-size-asian="11pt" style:language-asian="en" style:country-asian="US" style:font-size-complex="11pt" style:language-complex="ar" style:country-complex="SA"/>
    </style:default-style>
    <style:default-style style:family="paragraph">
      <style:paragraph-properties fo:margin-top="0cm" fo:margin-bottom="0.353cm" fo:line-height="115%" fo:hyphenation-ladder-count="no-limit" style:text-autospace="ideograph-alpha" style:punctuation-wrap="hanging" style:line-break="strict" style:tab-stop-distance="1.249cm" style:writing-mode="page"/>
      <style:text-properties style:use-window-font-color="true" style:font-name="Calibri" fo:font-size="11pt" fo:language="it" fo:country="IT" style:letter-kerning="true" style:font-name-asian="SimSun" style:font-size-asian="11pt" style:language-asian="en" style:country-asian="US" style:font-name-complex="F" style:font-size-complex="11pt" style:language-complex="ar" style:country-complex="SA" fo:hyphenate="false" fo:hyphenation-remain-char-count="2" fo:hyphenation-push-char-count="2"/>
    </style:default-style>
    <style:default-style style:family="table">
      <style:table-properties table:border-model="collapsing"/>
    </style:default-style>
    <style:default-style style:family="table-row">
      <style:table-row-properties fo:keep-together="auto"/>
    </style:default-style>
    <style:style style:name="Standard" style:family="paragraph" style:default-outline-level="" style:list-style-name="" style:class="text">
      <style:paragraph-properties fo:margin-top="0cm" fo:margin-bottom="0cm" fo:line-height="100%" fo:orphans="2" fo:widows="2" fo:hyphenation-ladder-count="no-limit" style:writing-mode="lr-tb"/>
      <style:text-properties style:use-window-font-color="true" style:font-name="Times New Roman" fo:font-size="12pt" style:font-name-asian="Times New Roman2" style:font-size-asian="12pt" style:language-asian="ar" style:country-asian="SA" style:font-name-complex="Times New Roman2" style:font-size-complex="12pt" fo:hyphenate="false" fo:hyphenation-remain-char-count="2" fo:hyphenation-push-char-count="2"/>
    </style:style>
    <style:style style:name="Heading" style:family="paragraph" style:parent-style-name="Standard" style:next-style-name="Text_20_body" style:class="text">
      <style:paragraph-properties fo:margin-top="0.423cm" fo:margin-bottom="0.212cm" fo:keep-with-next="always"/>
      <style:text-properties style:font-name="Arial" fo:font-size="14pt" style:font-name-asian="Microsoft YaHei" style:font-size-asian="14pt" style:font-name-complex="Mangal" style:font-size-complex="14pt"/>
    </style:style>
    <style:style style:name="Text_20_body" style:display-name="Text body" style:family="paragraph" style:parent-style-name="Standard" style:default-outline-level="" style:list-style-name="" style:class="text">
      <style:paragraph-properties fo:margin="100%" fo:margin-left="0cm" fo:margin-right="0cm" fo:line-height="0.601cm" fo:text-align="justify" style:justify-single-word="false" fo:orphans="0" fo:widows="0" fo:hyphenation-ladder-count="no-limit" fo:text-indent="-0.635cm" style:auto-text-indent="false" fo:background-color="#ffffff">
        <style:background-image/>
      </style:paragraph-properties>
      <style:text-properties style:font-name="Arial1" fo:font-size="11pt" fo:letter-spacing="-0.018cm" style:font-size-asian="11pt" style:language-asian="en" style:country-asian="US" style:font-name-complex="Arial2" style:font-size-complex="11pt" fo:hyphenate="true" fo:hyphenation-remain-char-count="2" fo:hyphenation-push-char-count="2"/>
    </style:style>
    <style:style style:name="List" style:family="paragraph" style:parent-style-name="Text_20_body" style:class="list">
      <style:text-properties style:font-name-complex="Mangal1"/>
    </style:style>
    <style:style style:name="Caption" style:family="paragraph" style:parent-style-name="Standard" style:class="extra">
      <style:paragraph-properties fo:margin-top="0.212cm" fo:margin-bottom="0.212cm" text:number-lines="false" text:line-number="0"/>
      <style:text-properties fo:font-size="12pt" fo:font-style="italic" style:font-size-asian="12pt" style:font-style-asian="italic" style:font-name-complex="Mangal1" style:font-size-complex="12pt" style:font-style-complex="italic"/>
    </style:style>
    <style:style style:name="Index" style:family="paragraph" style:parent-style-name="Standard" style:class="index">
      <style:paragraph-properties text:number-lines="false" text:line-number="0"/>
      <style:text-properties style:font-name-complex="Mangal1"/>
    </style:style>
    <style:style style:name="Heading_20_1" style:display-name="Heading 1" style:family="paragraph" style:parent-style-name="Standard" style:next-style-name="Text_20_body" style:default-outline-level="1" style:list-style-name="Outline" style:class="text">
      <style:paragraph-properties fo:line-height="150%" fo:text-align="center" style:justify-single-word="false" fo:hyphenation-ladder-count="no-limit" fo:keep-with-next="always" style:punctuation-wrap="hanging"/>
      <style:text-properties fo:font-size="13pt" fo:font-weight="bold" style:font-size-asian="13pt" style:language-asian="it" style:country-asian="IT" style:font-weight-asian="bold" style:font-size-complex="10pt" fo:hyphenate="true" fo:hyphenation-remain-char-count="2" fo:hyphenation-push-char-count="2"/>
    </style:style>
    <style:style style:name="Stile" style:family="paragraph" style:default-outline-level="" style:list-style-name="">
      <style:paragraph-properties fo:margin-top="0cm" fo:margin-bottom="0cm" fo:line-height="100%" fo:orphans="0" fo:widows="0" fo:hyphenation-ladder-count="no-limit" style:writing-mode="lr-tb"/>
      <style:text-properties style:use-window-font-color="true" style:font-name="Arial1" fo:font-size="12pt" style:font-name-asian="Arial2" style:font-size-asian="12pt" style:language-asian="ar" style:country-asian="SA" style:font-name-complex="Arial2" style:font-size-complex="12pt" fo:hyphenate="false" fo:hyphenation-remain-char-count="2" fo:hyphenation-push-char-count="2"/>
    </style:style>
    <style:style style:name="Header" style:family="paragraph" style:parent-style-name="Standard" style:default-outline-level="" style:list-style-name="" style:class="extra">
      <style:paragraph-properties text:number-lines="false" text:line-number="0">
        <style:tab-stops>
          <style:tab-stop style:position="8.5cm" style:type="center"/>
          <style:tab-stop style:position="17cm" style:type="right"/>
        </style:tab-stops>
      </style:paragraph-properties>
    </style:style>
    <style:style style:name="Footer" style:family="paragraph" style:parent-style-name="Standard" style:default-outline-level="" style:list-style-name="" style:class="extra">
      <style:paragraph-properties text:number-lines="false" text:line-number="0">
        <style:tab-stops>
          <style:tab-stop style:position="8.5cm" style:type="center"/>
          <style:tab-stop style:position="17cm" style:type="right"/>
        </style:tab-stops>
      </style:paragraph-properties>
    </style:style>
    <style:style style:name="Balloon_20_Text" style:display-name="Balloon Text" style:family="paragraph" style:parent-style-name="Standard" style:default-outline-level="" style:list-style-name="">
      <style:text-properties style:font-name="Tahoma" fo:font-size="8pt" style:font-size-asian="8pt" style:font-name-complex="Tahoma1" style:font-size-complex="8pt"/>
    </style:style>
    <style:style style:name="List_20_Paragraph" style:display-name="List Paragraph" style:family="paragraph" style:parent-style-name="Standard" style:default-outline-level="" style:list-style-name="">
      <style:paragraph-properties fo:margin="100%" fo:margin-left="1.27cm" fo:margin-right="0cm" fo:text-indent="0cm" style:auto-text-indent="false"/>
    </style:style>
    <style:style style:name="Corpo_20_del_20_testo_20__28_2_29_" style:display-name="Corpo del testo (2)" style:family="paragraph" style:parent-style-name="Standard" style:default-outline-level="" style:list-style-name="">
      <style:paragraph-properties fo:margin-top="0.212cm" fo:margin-bottom="0.529cm" fo:line-height="0.626cm" fo:text-align="justify" style:justify-single-word="false" fo:orphans="0" fo:widows="0" fo:hyphenation-ladder-count="no-limit" fo:background-color="#ffffff">
        <style:background-image/>
      </style:paragraph-properties>
      <style:text-properties style:font-name="Arial1" fo:font-size="9pt" style:font-size-asian="9pt" style:language-asian="en" style:country-asian="US" style:font-name-complex="Arial2" style:font-size-complex="9pt" fo:hyphenate="true" fo:hyphenation-remain-char-count="2" fo:hyphenation-push-char-count="2"/>
    </style:style>
    <style:style style:name="Corpo_20_del_20_testo_20__28_3_29_" style:display-name="Corpo del testo (3)" style:family="paragraph" style:parent-style-name="Standard" style:default-outline-level="" style:list-style-name="">
      <style:paragraph-properties fo:margin-top="0.529cm" fo:margin-bottom="0.529cm" fo:line-height="0.61cm" fo:orphans="0" fo:widows="0" fo:hyphenation-ladder-count="no-limit" fo:background-color="#ffffff">
        <style:background-image/>
      </style:paragraph-properties>
      <style:text-properties style:font-name="Arial1" fo:font-size="9pt" fo:font-style="italic" style:font-size-asian="9pt" style:language-asian="en" style:country-asian="US" style:font-style-asian="italic" style:font-name-complex="Arial2" style:font-size-complex="9pt" style:font-style-complex="italic" fo:hyphenate="true" fo:hyphenation-remain-char-count="2" fo:hyphenation-push-char-count="2"/>
    </style:style>
    <style:style style:name="Corpo_20_del_20_testo_20__28_4_29_" style:display-name="Corpo del testo (4)" style:family="paragraph" style:parent-style-name="Standard" style:default-outline-level="" style:list-style-name="">
      <style:paragraph-properties fo:line-height="0.601cm" fo:text-align="center" style:justify-single-word="false" fo:orphans="0" fo:widows="0" fo:hyphenation-ladder-count="no-limit" fo:background-color="#ffffff">
        <style:background-image/>
      </style:paragraph-properties>
      <style:text-properties style:font-name="Lucida Sans Unicode" fo:font-size="9pt" style:font-size-asian="9pt" style:language-asian="en" style:country-asian="US" style:font-name-complex="Lucida Sans Unicode1" style:font-size-complex="9pt" fo:hyphenate="true" fo:hyphenation-remain-char-count="2" fo:hyphenation-push-char-count="2"/>
    </style:style>
    <style:style style:name="Corpo_20_del_20_testo_20__28_5_29_" style:display-name="Corpo del testo (5)" style:family="paragraph" style:parent-style-name="Standard" style:default-outline-level="" style:list-style-name="">
      <style:paragraph-properties fo:line-height="0.601cm" fo:text-align="justify" style:justify-single-word="false" fo:orphans="0" fo:widows="0" fo:hyphenation-ladder-count="no-limit" fo:background-color="#ffffff">
        <style:background-image/>
      </style:paragraph-properties>
      <style:text-properties style:font-name="Arial1" fo:font-size="10.5pt" fo:font-weight="bold" style:font-size-asian="10.5pt" style:language-asian="en" style:country-asian="US" style:font-weight-asian="bold" style:font-name-complex="Arial2" style:font-size-complex="10.5pt" style:font-weight-complex="bold" fo:hyphenate="true" fo:hyphenation-remain-char-count="2" fo:hyphenation-push-char-count="2"/>
    </style:style>
    <style:style style:name="Intestazione_20__23_2" style:display-name="Intestazione #2" style:family="paragraph" style:parent-style-name="Standard" style:default-outline-level="2">
      <style:paragraph-properties fo:margin-top="0.529cm" fo:margin-bottom="0.847cm" style:line-height-at-least="0.423cm" fo:orphans="0" fo:widows="0" fo:hyphenation-ladder-count="no-limit" fo:background-color="#ffffff">
        <style:background-image/>
      </style:paragraph-properties>
      <style:text-properties style:font-name="Lucida Sans Unicode" fo:font-size="9pt" style:font-size-asian="9pt" style:language-asian="en" style:country-asian="US" style:font-name-complex="Lucida Sans Unicode1" style:font-size-complex="9pt" fo:hyphenate="true" fo:hyphenation-remain-char-count="2" fo:hyphenation-push-char-count="2"/>
    </style:style>
    <style:style style:name="Title" style:family="paragraph" style:parent-style-name="Standard" style:next-style-name="Subtitle" style:default-outline-level="" style:list-style-name="" style:class="chapter">
      <style:paragraph-properties fo:line-height="150%" fo:text-align="center" style:justify-single-word="false" fo:hyphenation-ladder-count="no-limit" style:punctuation-wrap="hanging"/>
      <style:text-properties fo:font-size="13pt" fo:font-weight="bold" style:font-size-asian="13pt" style:language-asian="it" style:country-asian="IT" style:font-weight-asian="bold" style:font-size-complex="10pt" style:font-weight-complex="bold" fo:hyphenate="true" fo:hyphenation-remain-char-count="2" fo:hyphenation-push-char-count="2"/>
    </style:style>
    <style:style style:name="Subtitle" style:family="paragraph" style:parent-style-name="Heading" style:next-style-name="Text_20_body" style:class="chapter">
      <style:paragraph-properties fo:text-align="center" style:justify-single-word="false"/>
      <style:text-properties fo:font-size="14pt" fo:font-style="italic" style:font-size-asian="14pt" style:font-style-asian="italic" style:font-size-complex="14pt" style:font-style-complex="italic"/>
    </style:style>
    <style:style style:name="Rientro_20_corpo_20_del_20_testo_20_21" style:display-name="Rientro corpo del testo 21" style:family="paragraph" style:parent-style-name="Standard" style:default-outline-level="" style:list-style-name="">
      <style:paragraph-properties fo:margin="100%" fo:margin-left="0.635cm" fo:margin-right="0cm" fo:line-height="150%" fo:text-align="justify" style:justify-single-word="false" fo:hyphenation-ladder-count="no-limit" fo:text-indent="-0.635cm" style:auto-text-indent="false" style:punctuation-wrap="hanging"/>
      <style:text-properties fo:font-size="13pt" style:font-size-asian="13pt" style:language-asian="it" style:country-asian="IT" style:font-size-complex="10pt" fo:hyphenate="true" fo:hyphenation-remain-char-count="2" fo:hyphenation-push-char-count="2"/>
    </style:style>
    <style:style style:name="annotation_20_text" style:display-name="annotation text" style:family="paragraph" style:parent-style-name="Standard" style:default-outline-level="" style:list-style-name="">
      <style:text-properties fo:font-size="10pt" style:font-size-asian="10pt" style:font-size-complex="10pt"/>
    </style:style>
    <style:style style:name="annotation_20_subject" style:display-name="annotation subject" style:family="paragraph" style:parent-style-name="annotation_20_text" style:default-outline-level="" style:list-style-name="">
      <style:text-properties fo:font-weight="bold" style:font-weight-asian="bold" style:font-weight-complex="bold"/>
    </style:style>
    <style:style style:name="footnote_20_text" style:display-name="footnote text" style:family="paragraph" style:parent-style-name="Standard" style:default-outline-level="" style:list-style-name="">
      <style:text-properties fo:font-size="10pt" style:font-size-asian="10pt" style:font-size-complex="10pt"/>
    </style:style>
    <style:style style:name="endnote_20_text" style:display-name="endnote text" style:family="paragraph" style:parent-style-name="Standard" style:default-outline-level="" style:list-style-name="">
      <style:text-properties fo:font-size="10pt" style:font-size-asian="10pt" style:font-size-complex="10pt"/>
    </style:style>
    <style:style style:name="Default_20_Paragraph_20_Font" style:display-name="Default Paragraph Font" style:family="text"/>
    <style:style style:name="apple-converted-space" style:family="text" style:parent-style-name="Default_20_Paragraph_20_Font"/>
    <style:style style:name="Intestazione_20_Carattere" style:display-name="Intestazione Carattere" style:family="text" style:parent-style-name="Default_20_Paragraph_20_Font">
      <style:text-properties style:font-name="Times New Roman" fo:font-size="12pt" style:font-name-asian="Times New Roman2" style:font-size-asian="12pt" style:language-asian="ar" style:country-asian="SA" style:font-name-complex="Times New Roman2" style:font-size-complex="12pt"/>
    </style:style>
    <style:style style:name="Piè_20_di_20_pagina_20_Carattere" style:display-name="Piè di pagina Carattere" style:family="text" style:parent-style-name="Default_20_Paragraph_20_Font">
      <style:text-properties style:font-name="Times New Roman" fo:font-size="12pt" style:font-name-asian="Times New Roman2" style:font-size-asian="12pt" style:language-asian="ar" style:country-asian="SA" style:font-name-complex="Times New Roman2" style:font-size-complex="12pt"/>
    </style:style>
    <style:style style:name="Testo_20_fumetto_20_Carattere" style:display-name="Testo fumetto Carattere" style:family="text" style:parent-style-name="Default_20_Paragraph_20_Font">
      <style:text-properties style:font-name="Tahoma" fo:font-size="8pt" style:font-name-asian="Times New Roman2" style:font-size-asian="8pt" style:language-asian="ar" style:country-asian="SA" style:font-name-complex="Tahoma1" style:font-size-complex="8pt"/>
    </style:style>
    <style:style style:name="Corpo_20_del_20_testo_20__28_2_29__5f_" style:display-name="Corpo del testo (2)_" style:family="text">
      <style:text-properties style:font-name="Arial1" fo:font-size="9pt" style:font-size-asian="9pt" style:font-name-complex="Arial2" style:font-size-complex="9pt"/>
    </style:style>
    <style:style style:name="Corpo_20_del_20_testo_20__28_3_29__5f_" style:display-name="Corpo del testo (3)_" style:family="text">
      <style:text-properties style:font-name="Arial1" fo:font-size="9pt" fo:font-style="italic" style:font-size-asian="9pt" style:font-style-asian="italic" style:font-name-complex="Arial2" style:font-size-complex="9pt" style:font-style-complex="italic"/>
    </style:style>
    <style:style style:name="Corpo_20_del_20_testo_20__28_3_29__20__2b__20_Non_20_corsivo" style:display-name="Corpo del testo (3) + Non corsivo" style:family="text" style:parent-style-name="Corpo_20_del_20_testo_20__28_3_29__5f_">
      <style:text-properties style:font-name="Arial1" fo:font-size="9pt" fo:font-style="italic" style:font-size-asian="9pt" style:font-style-asian="italic" style:font-name-complex="Arial2" style:font-size-complex="9pt" style:font-style-complex="italic"/>
    </style:style>
    <style:style style:name="Corpo_20_del_20_testo_20__28_4_29__5f_" style:display-name="Corpo del testo (4)_" style:family="text">
      <style:text-properties style:font-name="Lucida Sans Unicode" fo:font-size="9pt" style:font-size-asian="9pt" style:font-name-complex="Lucida Sans Unicode1" style:font-size-complex="9pt"/>
    </style:style>
    <style:style style:name="Corpo_20_del_20_testo_20__28_5_29__5f_" style:display-name="Corpo del testo (5)_" style:family="text">
      <style:text-properties style:font-name="Arial1" fo:font-size="10.5pt" fo:font-weight="bold" style:font-size-asian="10.5pt" style:font-weight-asian="bold" style:font-name-complex="Arial2" style:font-size-complex="10.5pt" style:font-weight-complex="bold"/>
    </style:style>
    <style:style style:name="Corpo_20_testo_20_Carattere" style:display-name="Corpo testo Carattere" style:family="text">
      <style:text-properties style:font-name="Arial1" fo:letter-spacing="-0.018cm" style:font-name-complex="Arial2"/>
    </style:style>
    <style:style style:name="Intestazione_20__23_2_5f_" style:display-name="Intestazione #2_" style:family="text">
      <style:text-properties style:font-name="Lucida Sans Unicode" fo:font-size="9pt" style:font-size-asian="9pt" style:font-name-complex="Lucida Sans Unicode1" style:font-size-complex="9pt"/>
    </style:style>
    <style:style style:name="Corpo_20_testo_20_Carattere1" style:display-name="Corpo testo Carattere1" style:family="text" style:parent-style-name="Default_20_Paragraph_20_Font">
      <style:text-properties style:font-name="Times New Roman" fo:font-size="12pt" style:font-name-asian="Times New Roman2" style:font-size-asian="12pt" style:language-asian="ar" style:country-asian="SA" style:font-name-complex="Times New Roman2" style:font-size-complex="12pt"/>
    </style:style>
    <style:style style:name="Titolo_20_1_20_Carattere" style:display-name="Titolo 1 Carattere" style:family="text" style:parent-style-name="Default_20_Paragraph_20_Font">
      <style:text-properties style:font-name="Times New Roman" fo:font-size="13pt" fo:font-weight="bold" style:font-name-asian="Times New Roman2" style:font-size-asian="13pt" style:language-asian="it" style:country-asian="IT" style:font-weight-asian="bold" style:font-name-complex="Times New Roman2" style:font-size-complex="10pt"/>
    </style:style>
    <style:style style:name="Titolo_20_Carattere" style:display-name="Titolo Carattere" style:family="text" style:parent-style-name="Default_20_Paragraph_20_Font">
      <style:text-properties style:font-name="Times New Roman" fo:font-size="13pt" fo:font-weight="bold" style:font-name-asian="Times New Roman2" style:font-size-asian="13pt" style:language-asian="it" style:country-asian="IT" style:font-weight-asian="bold" style:font-name-complex="Times New Roman2" style:font-size-complex="10pt"/>
    </style:style>
    <style:style style:name="Internet_20_link" style:display-name="Internet link" style:family="text">
      <style:text-properties fo:color="#0000ff" fo:language="zxx" fo:country="none" style:text-underline-style="solid" style:text-underline-width="auto" style:text-underline-color="font-color" style:language-asian="zxx" style:country-asian="none" style:language-complex="zxx" style:country-complex="none"/>
    </style:style>
    <style:style style:name="annotation_20_reference" style:display-name="annotation reference" style:family="text" style:parent-style-name="Default_20_Paragraph_20_Font">
      <style:text-properties fo:font-size="8pt" style:font-size-asian="8pt" style:font-size-complex="8pt"/>
    </style:style>
    <style:style style:name="Testo_20_commento_20_Carattere" style:display-name="Testo commento Carattere" style:family="text" style:parent-style-name="Default_20_Paragraph_20_Font">
      <style:text-properties style:font-name="Times New Roman" fo:font-size="10pt" style:font-name-asian="Times New Roman2" style:font-size-asian="10pt" style:language-asian="ar" style:country-asian="SA" style:font-name-complex="Times New Roman2" style:font-size-complex="10pt"/>
    </style:style>
    <style:style style:name="Soggetto_20_commento_20_Carattere" style:display-name="Soggetto commento Carattere" style:family="text" style:parent-style-name="Testo_20_commento_20_Carattere">
      <style:text-properties style:font-name="Times New Roman" fo:font-size="10pt" fo:font-weight="bold" style:font-name-asian="Times New Roman2" style:font-size-asian="10pt" style:language-asian="ar" style:country-asian="SA" style:font-weight-asian="bold" style:font-name-complex="Times New Roman2" style:font-size-complex="10pt" style:font-weight-complex="bold"/>
    </style:style>
    <style:style style:name="Testo_20_nota_20_a_20_piè_20_di_20_pagina_20_Carattere" style:display-name="Testo nota a piè di pagina Carattere" style:family="text" style:parent-style-name="Default_20_Paragraph_20_Font">
      <style:text-properties style:font-name="Times New Roman" fo:font-size="10pt" style:font-name-asian="Times New Roman2" style:font-size-asian="10pt" style:language-asian="ar" style:country-asian="SA" style:font-name-complex="Times New Roman2" style:font-size-complex="10pt"/>
    </style:style>
    <style:style style:name="footnote_20_reference" style:display-name="footnote reference" style:family="text" style:parent-style-name="Default_20_Paragraph_20_Font">
      <style:text-properties style:text-position="super 58%"/>
    </style:style>
    <style:style style:name="Testo_20_nota_20_di_20_chiusura_20_Carattere" style:display-name="Testo nota di chiusura Carattere" style:family="text" style:parent-style-name="Default_20_Paragraph_20_Font">
      <style:text-properties style:font-name="Times New Roman" fo:font-size="10pt" style:font-name-asian="Times New Roman2" style:font-size-asian="10pt" style:language-asian="ar" style:country-asian="SA" style:font-name-complex="Times New Roman2" style:font-size-complex="10pt"/>
    </style:style>
    <style:style style:name="endnote_20_reference" style:display-name="endnote reference" style:family="text" style:parent-style-name="Default_20_Paragraph_20_Font">
      <style:text-properties style:text-position="super 58%"/>
    </style:style>
    <style:style style:name="ListLabel_20_1" style:display-name="ListLabel 1" style:family="text">
      <style:text-properties style:font-name-complex="Courier New1"/>
    </style:style>
    <style:style style:name="ListLabel_20_2" style:display-name="ListLabel 2" style:family="text">
      <style:text-properties style:font-name-asian="Times New Roman2" style:font-name-complex="Times New Roman2"/>
    </style:style>
    <style:style style:name="ListLabel_20_3" style:display-name="ListLabel 3" style:family="text">
      <style:text-properties fo:color="#00000a"/>
    </style:style>
    <style:style style:name="ListLabel_20_4" style:display-name="ListLabel 4" style:family="text">
      <style:text-properties style:font-name-asian="Times New Roman2" style:font-name-complex="Arial2"/>
    </style:style>
    <text:outline-style style:name="Outline">
      <text:outline-level-style text:level="1" style:num-format="">
        <style:list-level-properties text:list-level-position-and-space-mode="label-alignment">
          <style:list-level-label-alignment text:label-followed-by="listtab" text:list-tab-stop-position="0.762cm" fo:text-indent="-0.762cm" fo:margin-left="0.762cm"/>
        </style:list-level-properties>
      </text:outline-level-style>
      <text:outline-level-style text:level="2" style:num-format="">
        <style:list-level-properties text:list-level-position-and-space-mode="label-alignment">
          <style:list-level-label-alignment text:label-followed-by="listtab" text:list-tab-stop-position="1.016cm" fo:text-indent="-1.016cm" fo:margin-left="1.016cm"/>
        </style:list-level-properties>
      </text:outline-level-style>
      <text:outline-level-style text:level="3" style:num-format="">
        <style:list-level-properties text:list-level-position-and-space-mode="label-alignment">
          <style:list-level-label-alignment text:label-followed-by="listtab" text:list-tab-stop-position="1.27cm" fo:text-indent="-1.27cm" fo:margin-left="1.27cm"/>
        </style:list-level-properties>
      </text:outline-level-style>
      <text:outline-level-style text:level="4" style:num-format="">
        <style:list-level-properties text:list-level-position-and-space-mode="label-alignment">
          <style:list-level-label-alignment text:label-followed-by="listtab" text:list-tab-stop-position="1.524cm" fo:text-indent="-1.524cm" fo:margin-left="1.524cm"/>
        </style:list-level-properties>
      </text:outline-level-style>
      <text:outline-level-style text:level="5" style:num-format="">
        <style:list-level-properties text:list-level-position-and-space-mode="label-alignment">
          <style:list-level-label-alignment text:label-followed-by="listtab" text:list-tab-stop-position="1.778cm" fo:text-indent="-1.778cm" fo:margin-left="1.778cm"/>
        </style:list-level-properties>
      </text:outline-level-style>
      <text:outline-level-style text:level="6" style:num-format="">
        <style:list-level-properties text:list-level-position-and-space-mode="label-alignment">
          <style:list-level-label-alignment text:label-followed-by="listtab" text:list-tab-stop-position="2.032cm" fo:text-indent="-2.032cm" fo:margin-left="2.032cm"/>
        </style:list-level-properties>
      </text:outline-level-style>
      <text:outline-level-style text:level="7" style:num-format="">
        <style:list-level-properties text:list-level-position-and-space-mode="label-alignment">
          <style:list-level-label-alignment text:label-followed-by="listtab" text:list-tab-stop-position="2.286cm" fo:text-indent="-2.286cm" fo:margin-left="2.286cm"/>
        </style:list-level-properties>
      </text:outline-level-style>
      <text:outline-level-style text:level="8" style:num-format="">
        <style:list-level-properties text:list-level-position-and-space-mode="label-alignment">
          <style:list-level-label-alignment text:label-followed-by="listtab" text:list-tab-stop-position="2.54cm" fo:text-indent="-2.54cm" fo:margin-left="2.54cm"/>
        </style:list-level-properties>
      </text:outline-level-style>
      <text:outline-level-style text:level="9" style:num-format="">
        <style:list-level-properties text:list-level-position-and-space-mode="label-alignment">
          <style:list-level-label-alignment text:label-followed-by="listtab" text:list-tab-stop-position="2.794cm" fo:text-indent="-2.794cm" fo:margin-left="2.794cm"/>
        </style:list-level-properties>
      </text:outline-level-style>
      <text:outline-level-style text:level="10" style:num-format="">
        <style:list-level-properties text:list-level-position-and-space-mode="label-alignment">
          <style:list-level-label-alignment text:label-followed-by="listtab" text:list-tab-stop-position="3.048cm" fo:text-indent="-3.048cm" fo:margin-left="3.048cm"/>
        </style:list-level-properties>
      </text:outline-level-style>
    </text:outline-style>
    <text:list-style style:name="WWNum1">
      <text:list-level-style-bullet text:level="1" style:num-suffix="" text:bullet-char="">
        <style:list-level-properties text:list-level-position-and-space-mode="label-alignment">
          <style:list-level-label-alignment text:label-followed-by="listtab" fo:text-indent="-0.635cm" fo:margin-left="1.27cm"/>
        </style:list-level-properties>
        <style:text-properties style:font-name="Wingdings"/>
      </text:list-level-style-bullet>
      <text:list-level-style-bullet text:level="2" text:style-name="ListLabel_20_1" style:num-suffix="o" text:bullet-char="o">
        <style:list-level-properties text:list-level-position-and-space-mode="label-alignment">
          <style:list-level-label-alignment text:label-followed-by="listtab" fo:text-indent="-0.635cm" fo:margin-left="2.54cm"/>
        </style:list-level-properties>
        <style:text-properties style:font-name="Courier New"/>
      </text:list-level-style-bullet>
      <text:list-level-style-bullet text:level="3" style:num-suffix="" text:bullet-char="">
        <style:list-level-properties text:list-level-position-and-space-mode="label-alignment">
          <style:list-level-label-alignment text:label-followed-by="listtab" fo:text-indent="-0.635cm" fo:margin-left="3.81cm"/>
        </style:list-level-properties>
        <style:text-properties style:font-name="Wingdings"/>
      </text:list-level-style-bullet>
      <text:list-level-style-bullet text:level="4" style:num-suffix="" text:bullet-char="">
        <style:list-level-properties text:list-level-position-and-space-mode="label-alignment">
          <style:list-level-label-alignment text:label-followed-by="listtab" fo:text-indent="-0.635cm" fo:margin-left="5.08cm"/>
        </style:list-level-properties>
        <style:text-properties style:font-name="Symbol"/>
      </text:list-level-style-bullet>
      <text:list-level-style-bullet text:level="5" text:style-name="ListLabel_20_1" style:num-suffix="o" text:bullet-char="o">
        <style:list-level-properties text:list-level-position-and-space-mode="label-alignment">
          <style:list-level-label-alignment text:label-followed-by="listtab" fo:text-indent="-0.635cm" fo:margin-left="6.35cm"/>
        </style:list-level-properties>
        <style:text-properties style:font-name="Courier New"/>
      </text:list-level-style-bullet>
      <text:list-level-style-bullet text:level="6" style:num-suffix="" text:bullet-char="">
        <style:list-level-properties text:list-level-position-and-space-mode="label-alignment">
          <style:list-level-label-alignment text:label-followed-by="listtab" fo:text-indent="-0.635cm" fo:margin-left="7.62cm"/>
        </style:list-level-properties>
        <style:text-properties style:font-name="Wingdings"/>
      </text:list-level-style-bullet>
      <text:list-level-style-bullet text:level="7" style:num-suffix="" text:bullet-char="">
        <style:list-level-properties text:list-level-position-and-space-mode="label-alignment">
          <style:list-level-label-alignment text:label-followed-by="listtab" fo:text-indent="-0.635cm" fo:margin-left="8.89cm"/>
        </style:list-level-properties>
        <style:text-properties style:font-name="Symbol"/>
      </text:list-level-style-bullet>
      <text:list-level-style-bullet text:level="8" text:style-name="ListLabel_20_1" style:num-suffix="o" text:bullet-char="o">
        <style:list-level-properties text:list-level-position-and-space-mode="label-alignment">
          <style:list-level-label-alignment text:label-followed-by="listtab" fo:text-indent="-0.635cm" fo:margin-left="10.16cm"/>
        </style:list-level-properties>
        <style:text-properties style:font-name="Courier New"/>
      </text:list-level-style-bullet>
      <text:list-level-style-bullet text:level="9" style:num-suffix="" text:bullet-char="">
        <style:list-level-properties text:list-level-position-and-space-mode="label-alignment">
          <style:list-level-label-alignment text:label-followed-by="listtab" fo:text-indent="-0.635cm" fo:margin-left="11.43cm"/>
        </style:list-level-properties>
        <style:text-properties style:font-name="Wingdings"/>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2">
      <text:list-level-style-number text:level="1" style:num-suffix=")" style:num-format="a">
        <style:list-level-properties text:list-level-position-and-space-mode="label-alignment">
          <style:list-level-label-alignment text:label-followed-by="listtab"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fo:text-indent="-0.635cm" fo:margin-left="2.54cm"/>
        </style:list-level-properties>
      </text:list-level-style-number>
      <text:list-level-style-number text:level="3" style:num-suffix="." style:num-format="i" text:display-levels="2">
        <style:list-level-properties text:list-level-position-and-space-mode="label-alignment" fo:text-align="end">
          <style:list-level-label-alignment text:label-followed-by="listtab" fo:text-indent="-0.318cm" fo:margin-left="3.81cm"/>
        </style:list-level-properties>
      </text:list-level-style-number>
      <text:list-level-style-number text:level="4" style:num-suffix="." style:num-format="1" text:display-levels="3">
        <style:list-level-properties text:list-level-position-and-space-mode="label-alignment">
          <style:list-level-label-alignment text:label-followed-by="listtab" fo:text-indent="-0.635cm" fo:margin-left="5.08cm"/>
        </style:list-level-properties>
      </text:list-level-style-number>
      <text:list-level-style-number text:level="5" style:num-suffix="." style:num-format="a" text:display-levels="4">
        <style:list-level-properties text:list-level-position-and-space-mode="label-alignment">
          <style:list-level-label-alignment text:label-followed-by="listtab" fo:text-indent="-0.635cm" fo:margin-left="6.35cm"/>
        </style:list-level-properties>
      </text:list-level-style-number>
      <text:list-level-style-number text:level="6" style:num-suffix="." style:num-format="i" text:display-levels="5">
        <style:list-level-properties text:list-level-position-and-space-mode="label-alignment" fo:text-align="end">
          <style:list-level-label-alignment text:label-followed-by="listtab" fo:text-indent="-0.318cm" fo:margin-left="7.62cm"/>
        </style:list-level-properties>
      </text:list-level-style-number>
      <text:list-level-style-number text:level="7" style:num-suffix="." style:num-format="1" text:display-levels="6">
        <style:list-level-properties text:list-level-position-and-space-mode="label-alignment">
          <style:list-level-label-alignment text:label-followed-by="listtab" fo:text-indent="-0.635cm" fo:margin-left="8.89cm"/>
        </style:list-level-properties>
      </text:list-level-style-number>
      <text:list-level-style-number text:level="8" style:num-suffix="." style:num-format="a" text:display-levels="7">
        <style:list-level-properties text:list-level-position-and-space-mode="label-alignment">
          <style:list-level-label-alignment text:label-followed-by="listtab" fo:text-indent="-0.635cm" fo:margin-left="10.16cm"/>
        </style:list-level-properties>
      </text:list-level-style-number>
      <text:list-level-style-number text:level="9" style:num-suffix="." style:num-format="i" text:display-levels="8">
        <style:list-level-properties text:list-level-position-and-space-mode="label-alignment" fo:text-align="end">
          <style:list-level-label-alignment text:label-followed-by="listtab"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3">
      <text:list-level-style-number text:level="1" style:num-suffix=")" style:num-format="a">
        <style:list-level-properties text:list-level-position-and-space-mode="label-alignment">
          <style:list-level-label-alignment text:label-followed-by="listtab"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fo:text-indent="-0.635cm" fo:margin-left="2.54cm"/>
        </style:list-level-properties>
      </text:list-level-style-number>
      <text:list-level-style-number text:level="3" style:num-suffix="." style:num-format="i" text:display-levels="2">
        <style:list-level-properties text:list-level-position-and-space-mode="label-alignment" fo:text-align="end">
          <style:list-level-label-alignment text:label-followed-by="listtab" fo:text-indent="-0.318cm" fo:margin-left="3.81cm"/>
        </style:list-level-properties>
      </text:list-level-style-number>
      <text:list-level-style-number text:level="4" style:num-suffix="." style:num-format="1" text:display-levels="3">
        <style:list-level-properties text:list-level-position-and-space-mode="label-alignment">
          <style:list-level-label-alignment text:label-followed-by="listtab" fo:text-indent="-0.635cm" fo:margin-left="5.08cm"/>
        </style:list-level-properties>
      </text:list-level-style-number>
      <text:list-level-style-number text:level="5" style:num-suffix="." style:num-format="a" text:display-levels="4">
        <style:list-level-properties text:list-level-position-and-space-mode="label-alignment">
          <style:list-level-label-alignment text:label-followed-by="listtab" fo:text-indent="-0.635cm" fo:margin-left="6.35cm"/>
        </style:list-level-properties>
      </text:list-level-style-number>
      <text:list-level-style-number text:level="6" style:num-suffix="." style:num-format="i" text:display-levels="5">
        <style:list-level-properties text:list-level-position-and-space-mode="label-alignment" fo:text-align="end">
          <style:list-level-label-alignment text:label-followed-by="listtab" fo:text-indent="-0.318cm" fo:margin-left="7.62cm"/>
        </style:list-level-properties>
      </text:list-level-style-number>
      <text:list-level-style-number text:level="7" style:num-suffix="." style:num-format="1" text:display-levels="6">
        <style:list-level-properties text:list-level-position-and-space-mode="label-alignment">
          <style:list-level-label-alignment text:label-followed-by="listtab" fo:text-indent="-0.635cm" fo:margin-left="8.89cm"/>
        </style:list-level-properties>
      </text:list-level-style-number>
      <text:list-level-style-number text:level="8" style:num-suffix="." style:num-format="a" text:display-levels="7">
        <style:list-level-properties text:list-level-position-and-space-mode="label-alignment">
          <style:list-level-label-alignment text:label-followed-by="listtab" fo:text-indent="-0.635cm" fo:margin-left="10.16cm"/>
        </style:list-level-properties>
      </text:list-level-style-number>
      <text:list-level-style-number text:level="9" style:num-suffix="." style:num-format="i" text:display-levels="8">
        <style:list-level-properties text:list-level-position-and-space-mode="label-alignment" fo:text-align="end">
          <style:list-level-label-alignment text:label-followed-by="listtab"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4">
      <text:list-level-style-number text:level="1" style:num-suffix=")" style:num-format="a">
        <style:list-level-properties text:list-level-position-and-space-mode="label-alignment">
          <style:list-level-label-alignment text:label-followed-by="listtab"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fo:text-indent="-0.635cm" fo:margin-left="2.54cm"/>
        </style:list-level-properties>
      </text:list-level-style-number>
      <text:list-level-style-number text:level="3" style:num-suffix="." style:num-format="i" text:display-levels="2">
        <style:list-level-properties text:list-level-position-and-space-mode="label-alignment" fo:text-align="end">
          <style:list-level-label-alignment text:label-followed-by="listtab" fo:text-indent="-0.318cm" fo:margin-left="3.81cm"/>
        </style:list-level-properties>
      </text:list-level-style-number>
      <text:list-level-style-number text:level="4" style:num-suffix="." style:num-format="1" text:display-levels="3">
        <style:list-level-properties text:list-level-position-and-space-mode="label-alignment">
          <style:list-level-label-alignment text:label-followed-by="listtab" fo:text-indent="-0.635cm" fo:margin-left="5.08cm"/>
        </style:list-level-properties>
      </text:list-level-style-number>
      <text:list-level-style-number text:level="5" style:num-suffix="." style:num-format="a" text:display-levels="4">
        <style:list-level-properties text:list-level-position-and-space-mode="label-alignment">
          <style:list-level-label-alignment text:label-followed-by="listtab" fo:text-indent="-0.635cm" fo:margin-left="6.35cm"/>
        </style:list-level-properties>
      </text:list-level-style-number>
      <text:list-level-style-number text:level="6" style:num-suffix="." style:num-format="i" text:display-levels="5">
        <style:list-level-properties text:list-level-position-and-space-mode="label-alignment" fo:text-align="end">
          <style:list-level-label-alignment text:label-followed-by="listtab" fo:text-indent="-0.318cm" fo:margin-left="7.62cm"/>
        </style:list-level-properties>
      </text:list-level-style-number>
      <text:list-level-style-number text:level="7" style:num-suffix="." style:num-format="1" text:display-levels="6">
        <style:list-level-properties text:list-level-position-and-space-mode="label-alignment">
          <style:list-level-label-alignment text:label-followed-by="listtab" fo:text-indent="-0.635cm" fo:margin-left="8.89cm"/>
        </style:list-level-properties>
      </text:list-level-style-number>
      <text:list-level-style-number text:level="8" style:num-suffix="." style:num-format="a" text:display-levels="7">
        <style:list-level-properties text:list-level-position-and-space-mode="label-alignment">
          <style:list-level-label-alignment text:label-followed-by="listtab" fo:text-indent="-0.635cm" fo:margin-left="10.16cm"/>
        </style:list-level-properties>
      </text:list-level-style-number>
      <text:list-level-style-number text:level="9" style:num-suffix="." style:num-format="i" text:display-levels="8">
        <style:list-level-properties text:list-level-position-and-space-mode="label-alignment" fo:text-align="end">
          <style:list-level-label-alignment text:label-followed-by="listtab"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5">
      <text:list-level-style-number text:level="1" style:num-suffix="." style:num-format="1">
        <style:list-level-properties text:list-level-position-and-space-mode="label-alignment">
          <style:list-level-label-alignment text:label-followed-by="listtab"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fo:text-indent="-0.635cm" fo:margin-left="2.54cm"/>
        </style:list-level-properties>
      </text:list-level-style-number>
      <text:list-level-style-number text:level="3" style:num-suffix="." style:num-format="i" text:display-levels="2">
        <style:list-level-properties text:list-level-position-and-space-mode="label-alignment" fo:text-align="end">
          <style:list-level-label-alignment text:label-followed-by="listtab" fo:text-indent="-0.318cm" fo:margin-left="3.81cm"/>
        </style:list-level-properties>
      </text:list-level-style-number>
      <text:list-level-style-number text:level="4" style:num-suffix="." style:num-format="1" text:display-levels="3">
        <style:list-level-properties text:list-level-position-and-space-mode="label-alignment">
          <style:list-level-label-alignment text:label-followed-by="listtab" fo:text-indent="-0.635cm" fo:margin-left="5.08cm"/>
        </style:list-level-properties>
      </text:list-level-style-number>
      <text:list-level-style-number text:level="5" style:num-suffix="." style:num-format="a" text:display-levels="4">
        <style:list-level-properties text:list-level-position-and-space-mode="label-alignment">
          <style:list-level-label-alignment text:label-followed-by="listtab" fo:text-indent="-0.635cm" fo:margin-left="6.35cm"/>
        </style:list-level-properties>
      </text:list-level-style-number>
      <text:list-level-style-number text:level="6" style:num-suffix="." style:num-format="i" text:display-levels="5">
        <style:list-level-properties text:list-level-position-and-space-mode="label-alignment" fo:text-align="end">
          <style:list-level-label-alignment text:label-followed-by="listtab" fo:text-indent="-0.318cm" fo:margin-left="7.62cm"/>
        </style:list-level-properties>
      </text:list-level-style-number>
      <text:list-level-style-number text:level="7" style:num-suffix="." style:num-format="1" text:display-levels="6">
        <style:list-level-properties text:list-level-position-and-space-mode="label-alignment">
          <style:list-level-label-alignment text:label-followed-by="listtab" fo:text-indent="-0.635cm" fo:margin-left="8.89cm"/>
        </style:list-level-properties>
      </text:list-level-style-number>
      <text:list-level-style-number text:level="8" style:num-suffix="." style:num-format="a" text:display-levels="7">
        <style:list-level-properties text:list-level-position-and-space-mode="label-alignment">
          <style:list-level-label-alignment text:label-followed-by="listtab" fo:text-indent="-0.635cm" fo:margin-left="10.16cm"/>
        </style:list-level-properties>
      </text:list-level-style-number>
      <text:list-level-style-number text:level="9" style:num-suffix="." style:num-format="i" text:display-levels="8">
        <style:list-level-properties text:list-level-position-and-space-mode="label-alignment" fo:text-align="end">
          <style:list-level-label-alignment text:label-followed-by="listtab"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6">
      <text:list-level-style-number text:level="1" style:num-suffix="." style:num-format="1">
        <style:list-level-properties text:list-level-position-and-space-mode="label-alignment">
          <style:list-level-label-alignment text:label-followed-by="listtab"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fo:text-indent="-0.635cm" fo:margin-left="2.54cm"/>
        </style:list-level-properties>
      </text:list-level-style-number>
      <text:list-level-style-number text:level="3" style:num-suffix="." style:num-format="i" text:display-levels="2">
        <style:list-level-properties text:list-level-position-and-space-mode="label-alignment" fo:text-align="end">
          <style:list-level-label-alignment text:label-followed-by="listtab" fo:text-indent="-0.318cm" fo:margin-left="3.81cm"/>
        </style:list-level-properties>
      </text:list-level-style-number>
      <text:list-level-style-number text:level="4" style:num-suffix="." style:num-format="1" text:display-levels="3">
        <style:list-level-properties text:list-level-position-and-space-mode="label-alignment">
          <style:list-level-label-alignment text:label-followed-by="listtab" fo:text-indent="-0.635cm" fo:margin-left="5.08cm"/>
        </style:list-level-properties>
      </text:list-level-style-number>
      <text:list-level-style-number text:level="5" style:num-suffix="." style:num-format="a" text:display-levels="4">
        <style:list-level-properties text:list-level-position-and-space-mode="label-alignment">
          <style:list-level-label-alignment text:label-followed-by="listtab" fo:text-indent="-0.635cm" fo:margin-left="6.35cm"/>
        </style:list-level-properties>
      </text:list-level-style-number>
      <text:list-level-style-number text:level="6" style:num-suffix="." style:num-format="i" text:display-levels="5">
        <style:list-level-properties text:list-level-position-and-space-mode="label-alignment" fo:text-align="end">
          <style:list-level-label-alignment text:label-followed-by="listtab" fo:text-indent="-0.318cm" fo:margin-left="7.62cm"/>
        </style:list-level-properties>
      </text:list-level-style-number>
      <text:list-level-style-number text:level="7" style:num-suffix="." style:num-format="1" text:display-levels="6">
        <style:list-level-properties text:list-level-position-and-space-mode="label-alignment">
          <style:list-level-label-alignment text:label-followed-by="listtab" fo:text-indent="-0.635cm" fo:margin-left="8.89cm"/>
        </style:list-level-properties>
      </text:list-level-style-number>
      <text:list-level-style-number text:level="8" style:num-suffix="." style:num-format="a" text:display-levels="7">
        <style:list-level-properties text:list-level-position-and-space-mode="label-alignment">
          <style:list-level-label-alignment text:label-followed-by="listtab" fo:text-indent="-0.635cm" fo:margin-left="10.16cm"/>
        </style:list-level-properties>
      </text:list-level-style-number>
      <text:list-level-style-number text:level="9" style:num-suffix="." style:num-format="i" text:display-levels="8">
        <style:list-level-properties text:list-level-position-and-space-mode="label-alignment" fo:text-align="end">
          <style:list-level-label-alignment text:label-followed-by="listtab"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7">
      <text:list-level-style-number text:level="1" style:num-suffix="." style:num-format="1">
        <style:list-level-properties text:list-level-position-and-space-mode="label-alignment">
          <style:list-level-label-alignment text:label-followed-by="listtab"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fo:text-indent="-0.635cm" fo:margin-left="2.54cm"/>
        </style:list-level-properties>
      </text:list-level-style-number>
      <text:list-level-style-number text:level="3" style:num-suffix="." style:num-format="i" text:display-levels="2">
        <style:list-level-properties text:list-level-position-and-space-mode="label-alignment" fo:text-align="end">
          <style:list-level-label-alignment text:label-followed-by="listtab" fo:text-indent="-0.318cm" fo:margin-left="3.81cm"/>
        </style:list-level-properties>
      </text:list-level-style-number>
      <text:list-level-style-number text:level="4" style:num-suffix="." style:num-format="1" text:display-levels="3">
        <style:list-level-properties text:list-level-position-and-space-mode="label-alignment">
          <style:list-level-label-alignment text:label-followed-by="listtab" fo:text-indent="-0.635cm" fo:margin-left="5.08cm"/>
        </style:list-level-properties>
      </text:list-level-style-number>
      <text:list-level-style-number text:level="5" style:num-suffix="." style:num-format="a" text:display-levels="4">
        <style:list-level-properties text:list-level-position-and-space-mode="label-alignment">
          <style:list-level-label-alignment text:label-followed-by="listtab" fo:text-indent="-0.635cm" fo:margin-left="6.35cm"/>
        </style:list-level-properties>
      </text:list-level-style-number>
      <text:list-level-style-number text:level="6" style:num-suffix="." style:num-format="i" text:display-levels="5">
        <style:list-level-properties text:list-level-position-and-space-mode="label-alignment" fo:text-align="end">
          <style:list-level-label-alignment text:label-followed-by="listtab" fo:text-indent="-0.318cm" fo:margin-left="7.62cm"/>
        </style:list-level-properties>
      </text:list-level-style-number>
      <text:list-level-style-number text:level="7" style:num-suffix="." style:num-format="1" text:display-levels="6">
        <style:list-level-properties text:list-level-position-and-space-mode="label-alignment">
          <style:list-level-label-alignment text:label-followed-by="listtab" fo:text-indent="-0.635cm" fo:margin-left="8.89cm"/>
        </style:list-level-properties>
      </text:list-level-style-number>
      <text:list-level-style-number text:level="8" style:num-suffix="." style:num-format="a" text:display-levels="7">
        <style:list-level-properties text:list-level-position-and-space-mode="label-alignment">
          <style:list-level-label-alignment text:label-followed-by="listtab" fo:text-indent="-0.635cm" fo:margin-left="10.16cm"/>
        </style:list-level-properties>
      </text:list-level-style-number>
      <text:list-level-style-number text:level="9" style:num-suffix="." style:num-format="i" text:display-levels="8">
        <style:list-level-properties text:list-level-position-and-space-mode="label-alignment" fo:text-align="end">
          <style:list-level-label-alignment text:label-followed-by="listtab"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8">
      <text:list-level-style-number text:level="1" style:num-suffix="." style:num-format="1">
        <style:list-level-properties text:list-level-position-and-space-mode="label-alignment">
          <style:list-level-label-alignment text:label-followed-by="listtab"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fo:text-indent="-0.635cm" fo:margin-left="2.54cm"/>
        </style:list-level-properties>
      </text:list-level-style-number>
      <text:list-level-style-number text:level="3" style:num-suffix="." style:num-format="i" text:display-levels="2">
        <style:list-level-properties text:list-level-position-and-space-mode="label-alignment" fo:text-align="end">
          <style:list-level-label-alignment text:label-followed-by="listtab" fo:text-indent="-0.318cm" fo:margin-left="3.81cm"/>
        </style:list-level-properties>
      </text:list-level-style-number>
      <text:list-level-style-number text:level="4" style:num-suffix="." style:num-format="1" text:display-levels="3">
        <style:list-level-properties text:list-level-position-and-space-mode="label-alignment">
          <style:list-level-label-alignment text:label-followed-by="listtab" fo:text-indent="-0.635cm" fo:margin-left="5.08cm"/>
        </style:list-level-properties>
      </text:list-level-style-number>
      <text:list-level-style-number text:level="5" style:num-suffix="." style:num-format="a" text:display-levels="4">
        <style:list-level-properties text:list-level-position-and-space-mode="label-alignment">
          <style:list-level-label-alignment text:label-followed-by="listtab" fo:text-indent="-0.635cm" fo:margin-left="6.35cm"/>
        </style:list-level-properties>
      </text:list-level-style-number>
      <text:list-level-style-number text:level="6" style:num-suffix="." style:num-format="i" text:display-levels="5">
        <style:list-level-properties text:list-level-position-and-space-mode="label-alignment" fo:text-align="end">
          <style:list-level-label-alignment text:label-followed-by="listtab" fo:text-indent="-0.318cm" fo:margin-left="7.62cm"/>
        </style:list-level-properties>
      </text:list-level-style-number>
      <text:list-level-style-number text:level="7" style:num-suffix="." style:num-format="1" text:display-levels="6">
        <style:list-level-properties text:list-level-position-and-space-mode="label-alignment">
          <style:list-level-label-alignment text:label-followed-by="listtab" fo:text-indent="-0.635cm" fo:margin-left="8.89cm"/>
        </style:list-level-properties>
      </text:list-level-style-number>
      <text:list-level-style-number text:level="8" style:num-suffix="." style:num-format="a" text:display-levels="7">
        <style:list-level-properties text:list-level-position-and-space-mode="label-alignment">
          <style:list-level-label-alignment text:label-followed-by="listtab" fo:text-indent="-0.635cm" fo:margin-left="10.16cm"/>
        </style:list-level-properties>
      </text:list-level-style-number>
      <text:list-level-style-number text:level="9" style:num-suffix="." style:num-format="i" text:display-levels="8">
        <style:list-level-properties text:list-level-position-and-space-mode="label-alignment" fo:text-align="end">
          <style:list-level-label-alignment text:label-followed-by="listtab"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9">
      <text:list-level-style-number text:level="1" style:num-suffix="." style:num-format="1">
        <style:list-level-properties text:list-level-position-and-space-mode="label-alignment">
          <style:list-level-label-alignment text:label-followed-by="listtab"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fo:text-indent="-0.635cm" fo:margin-left="2.54cm"/>
        </style:list-level-properties>
      </text:list-level-style-number>
      <text:list-level-style-number text:level="3" style:num-suffix="." style:num-format="i" text:display-levels="2">
        <style:list-level-properties text:list-level-position-and-space-mode="label-alignment" fo:text-align="end">
          <style:list-level-label-alignment text:label-followed-by="listtab" fo:text-indent="-0.318cm" fo:margin-left="3.81cm"/>
        </style:list-level-properties>
      </text:list-level-style-number>
      <text:list-level-style-number text:level="4" style:num-suffix="." style:num-format="1" text:display-levels="3">
        <style:list-level-properties text:list-level-position-and-space-mode="label-alignment">
          <style:list-level-label-alignment text:label-followed-by="listtab" fo:text-indent="-0.635cm" fo:margin-left="5.08cm"/>
        </style:list-level-properties>
      </text:list-level-style-number>
      <text:list-level-style-number text:level="5" style:num-suffix="." style:num-format="a" text:display-levels="4">
        <style:list-level-properties text:list-level-position-and-space-mode="label-alignment">
          <style:list-level-label-alignment text:label-followed-by="listtab" fo:text-indent="-0.635cm" fo:margin-left="6.35cm"/>
        </style:list-level-properties>
      </text:list-level-style-number>
      <text:list-level-style-number text:level="6" style:num-suffix="." style:num-format="i" text:display-levels="5">
        <style:list-level-properties text:list-level-position-and-space-mode="label-alignment" fo:text-align="end">
          <style:list-level-label-alignment text:label-followed-by="listtab" fo:text-indent="-0.318cm" fo:margin-left="7.62cm"/>
        </style:list-level-properties>
      </text:list-level-style-number>
      <text:list-level-style-number text:level="7" style:num-suffix="." style:num-format="1" text:display-levels="6">
        <style:list-level-properties text:list-level-position-and-space-mode="label-alignment">
          <style:list-level-label-alignment text:label-followed-by="listtab" fo:text-indent="-0.635cm" fo:margin-left="8.89cm"/>
        </style:list-level-properties>
      </text:list-level-style-number>
      <text:list-level-style-number text:level="8" style:num-suffix="." style:num-format="a" text:display-levels="7">
        <style:list-level-properties text:list-level-position-and-space-mode="label-alignment">
          <style:list-level-label-alignment text:label-followed-by="listtab" fo:text-indent="-0.635cm" fo:margin-left="10.16cm"/>
        </style:list-level-properties>
      </text:list-level-style-number>
      <text:list-level-style-number text:level="9" style:num-suffix="." style:num-format="i" text:display-levels="8">
        <style:list-level-properties text:list-level-position-and-space-mode="label-alignment" fo:text-align="end">
          <style:list-level-label-alignment text:label-followed-by="listtab"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10">
      <text:list-level-style-number text:level="1" style:num-suffix="." style:num-format="1">
        <style:list-level-properties text:list-level-position-and-space-mode="label-alignment">
          <style:list-level-label-alignment text:label-followed-by="listtab"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fo:text-indent="-0.635cm" fo:margin-left="2.54cm"/>
        </style:list-level-properties>
      </text:list-level-style-number>
      <text:list-level-style-number text:level="3" style:num-suffix="." style:num-format="i" text:display-levels="2">
        <style:list-level-properties text:list-level-position-and-space-mode="label-alignment" fo:text-align="end">
          <style:list-level-label-alignment text:label-followed-by="listtab" fo:text-indent="-0.318cm" fo:margin-left="3.81cm"/>
        </style:list-level-properties>
      </text:list-level-style-number>
      <text:list-level-style-number text:level="4" style:num-suffix="." style:num-format="1" text:display-levels="3">
        <style:list-level-properties text:list-level-position-and-space-mode="label-alignment">
          <style:list-level-label-alignment text:label-followed-by="listtab" fo:text-indent="-0.635cm" fo:margin-left="5.08cm"/>
        </style:list-level-properties>
      </text:list-level-style-number>
      <text:list-level-style-number text:level="5" style:num-suffix="." style:num-format="a" text:display-levels="4">
        <style:list-level-properties text:list-level-position-and-space-mode="label-alignment">
          <style:list-level-label-alignment text:label-followed-by="listtab" fo:text-indent="-0.635cm" fo:margin-left="6.35cm"/>
        </style:list-level-properties>
      </text:list-level-style-number>
      <text:list-level-style-number text:level="6" style:num-suffix="." style:num-format="i" text:display-levels="5">
        <style:list-level-properties text:list-level-position-and-space-mode="label-alignment" fo:text-align="end">
          <style:list-level-label-alignment text:label-followed-by="listtab" fo:text-indent="-0.318cm" fo:margin-left="7.62cm"/>
        </style:list-level-properties>
      </text:list-level-style-number>
      <text:list-level-style-number text:level="7" style:num-suffix="." style:num-format="1" text:display-levels="6">
        <style:list-level-properties text:list-level-position-and-space-mode="label-alignment">
          <style:list-level-label-alignment text:label-followed-by="listtab" fo:text-indent="-0.635cm" fo:margin-left="8.89cm"/>
        </style:list-level-properties>
      </text:list-level-style-number>
      <text:list-level-style-number text:level="8" style:num-suffix="." style:num-format="a" text:display-levels="7">
        <style:list-level-properties text:list-level-position-and-space-mode="label-alignment">
          <style:list-level-label-alignment text:label-followed-by="listtab" fo:text-indent="-0.635cm" fo:margin-left="10.16cm"/>
        </style:list-level-properties>
      </text:list-level-style-number>
      <text:list-level-style-number text:level="9" style:num-suffix="." style:num-format="i" text:display-levels="8">
        <style:list-level-properties text:list-level-position-and-space-mode="label-alignment" fo:text-align="end">
          <style:list-level-label-alignment text:label-followed-by="listtab"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11">
      <text:list-level-style-number text:level="1" style:num-suffix="." style:num-format="1">
        <style:list-level-properties text:list-level-position-and-space-mode="label-alignment">
          <style:list-level-label-alignment text:label-followed-by="listtab"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fo:text-indent="-0.635cm" fo:margin-left="2.54cm"/>
        </style:list-level-properties>
      </text:list-level-style-number>
      <text:list-level-style-number text:level="3" style:num-suffix="." style:num-format="i" text:display-levels="2">
        <style:list-level-properties text:list-level-position-and-space-mode="label-alignment" fo:text-align="end">
          <style:list-level-label-alignment text:label-followed-by="listtab" fo:text-indent="-0.318cm" fo:margin-left="3.81cm"/>
        </style:list-level-properties>
      </text:list-level-style-number>
      <text:list-level-style-number text:level="4" style:num-suffix="." style:num-format="1" text:display-levels="3">
        <style:list-level-properties text:list-level-position-and-space-mode="label-alignment">
          <style:list-level-label-alignment text:label-followed-by="listtab" fo:text-indent="-0.635cm" fo:margin-left="5.08cm"/>
        </style:list-level-properties>
      </text:list-level-style-number>
      <text:list-level-style-number text:level="5" style:num-suffix="." style:num-format="a" text:display-levels="4">
        <style:list-level-properties text:list-level-position-and-space-mode="label-alignment">
          <style:list-level-label-alignment text:label-followed-by="listtab" fo:text-indent="-0.635cm" fo:margin-left="6.35cm"/>
        </style:list-level-properties>
      </text:list-level-style-number>
      <text:list-level-style-number text:level="6" style:num-suffix="." style:num-format="i" text:display-levels="5">
        <style:list-level-properties text:list-level-position-and-space-mode="label-alignment" fo:text-align="end">
          <style:list-level-label-alignment text:label-followed-by="listtab" fo:text-indent="-0.318cm" fo:margin-left="7.62cm"/>
        </style:list-level-properties>
      </text:list-level-style-number>
      <text:list-level-style-number text:level="7" style:num-suffix="." style:num-format="1" text:display-levels="6">
        <style:list-level-properties text:list-level-position-and-space-mode="label-alignment">
          <style:list-level-label-alignment text:label-followed-by="listtab" fo:text-indent="-0.635cm" fo:margin-left="8.89cm"/>
        </style:list-level-properties>
      </text:list-level-style-number>
      <text:list-level-style-number text:level="8" style:num-suffix="." style:num-format="a" text:display-levels="7">
        <style:list-level-properties text:list-level-position-and-space-mode="label-alignment">
          <style:list-level-label-alignment text:label-followed-by="listtab" fo:text-indent="-0.635cm" fo:margin-left="10.16cm"/>
        </style:list-level-properties>
      </text:list-level-style-number>
      <text:list-level-style-number text:level="9" style:num-suffix="." style:num-format="i" text:display-levels="8">
        <style:list-level-properties text:list-level-position-and-space-mode="label-alignment" fo:text-align="end">
          <style:list-level-label-alignment text:label-followed-by="listtab"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12">
      <text:list-level-style-number text:level="1" style:num-suffix="." style:num-format="1">
        <style:list-level-properties text:list-level-position-and-space-mode="label-alignment">
          <style:list-level-label-alignment text:label-followed-by="listtab"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fo:text-indent="-0.635cm" fo:margin-left="2.54cm"/>
        </style:list-level-properties>
      </text:list-level-style-number>
      <text:list-level-style-number text:level="3" style:num-suffix="." style:num-format="i" text:display-levels="2">
        <style:list-level-properties text:list-level-position-and-space-mode="label-alignment" fo:text-align="end">
          <style:list-level-label-alignment text:label-followed-by="listtab" fo:text-indent="-0.318cm" fo:margin-left="3.81cm"/>
        </style:list-level-properties>
      </text:list-level-style-number>
      <text:list-level-style-number text:level="4" style:num-suffix="." style:num-format="1" text:display-levels="3">
        <style:list-level-properties text:list-level-position-and-space-mode="label-alignment">
          <style:list-level-label-alignment text:label-followed-by="listtab" fo:text-indent="-0.635cm" fo:margin-left="5.08cm"/>
        </style:list-level-properties>
      </text:list-level-style-number>
      <text:list-level-style-number text:level="5" style:num-suffix="." style:num-format="a" text:display-levels="4">
        <style:list-level-properties text:list-level-position-and-space-mode="label-alignment">
          <style:list-level-label-alignment text:label-followed-by="listtab" fo:text-indent="-0.635cm" fo:margin-left="6.35cm"/>
        </style:list-level-properties>
      </text:list-level-style-number>
      <text:list-level-style-number text:level="6" style:num-suffix="." style:num-format="i" text:display-levels="5">
        <style:list-level-properties text:list-level-position-and-space-mode="label-alignment" fo:text-align="end">
          <style:list-level-label-alignment text:label-followed-by="listtab" fo:text-indent="-0.318cm" fo:margin-left="7.62cm"/>
        </style:list-level-properties>
      </text:list-level-style-number>
      <text:list-level-style-number text:level="7" style:num-suffix="." style:num-format="1" text:display-levels="6">
        <style:list-level-properties text:list-level-position-and-space-mode="label-alignment">
          <style:list-level-label-alignment text:label-followed-by="listtab" fo:text-indent="-0.635cm" fo:margin-left="8.89cm"/>
        </style:list-level-properties>
      </text:list-level-style-number>
      <text:list-level-style-number text:level="8" style:num-suffix="." style:num-format="a" text:display-levels="7">
        <style:list-level-properties text:list-level-position-and-space-mode="label-alignment">
          <style:list-level-label-alignment text:label-followed-by="listtab" fo:text-indent="-0.635cm" fo:margin-left="10.16cm"/>
        </style:list-level-properties>
      </text:list-level-style-number>
      <text:list-level-style-number text:level="9" style:num-suffix="." style:num-format="i" text:display-levels="8">
        <style:list-level-properties text:list-level-position-and-space-mode="label-alignment" fo:text-align="end">
          <style:list-level-label-alignment text:label-followed-by="listtab"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13">
      <text:list-level-style-number text:level="1" style:num-suffix="." style:num-format="1">
        <style:list-level-properties text:list-level-position-and-space-mode="label-alignment">
          <style:list-level-label-alignment text:label-followed-by="listtab"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fo:text-indent="-0.635cm" fo:margin-left="2.54cm"/>
        </style:list-level-properties>
      </text:list-level-style-number>
      <text:list-level-style-number text:level="3" style:num-suffix="." style:num-format="i" text:display-levels="2">
        <style:list-level-properties text:list-level-position-and-space-mode="label-alignment" fo:text-align="end">
          <style:list-level-label-alignment text:label-followed-by="listtab" fo:text-indent="-0.318cm" fo:margin-left="3.81cm"/>
        </style:list-level-properties>
      </text:list-level-style-number>
      <text:list-level-style-number text:level="4" style:num-suffix="." style:num-format="1" text:display-levels="3">
        <style:list-level-properties text:list-level-position-and-space-mode="label-alignment">
          <style:list-level-label-alignment text:label-followed-by="listtab" fo:text-indent="-0.635cm" fo:margin-left="5.08cm"/>
        </style:list-level-properties>
      </text:list-level-style-number>
      <text:list-level-style-number text:level="5" style:num-suffix="." style:num-format="a" text:display-levels="4">
        <style:list-level-properties text:list-level-position-and-space-mode="label-alignment">
          <style:list-level-label-alignment text:label-followed-by="listtab" fo:text-indent="-0.635cm" fo:margin-left="6.35cm"/>
        </style:list-level-properties>
      </text:list-level-style-number>
      <text:list-level-style-number text:level="6" style:num-suffix="." style:num-format="i" text:display-levels="5">
        <style:list-level-properties text:list-level-position-and-space-mode="label-alignment" fo:text-align="end">
          <style:list-level-label-alignment text:label-followed-by="listtab" fo:text-indent="-0.318cm" fo:margin-left="7.62cm"/>
        </style:list-level-properties>
      </text:list-level-style-number>
      <text:list-level-style-number text:level="7" style:num-suffix="." style:num-format="1" text:display-levels="6">
        <style:list-level-properties text:list-level-position-and-space-mode="label-alignment">
          <style:list-level-label-alignment text:label-followed-by="listtab" fo:text-indent="-0.635cm" fo:margin-left="8.89cm"/>
        </style:list-level-properties>
      </text:list-level-style-number>
      <text:list-level-style-number text:level="8" style:num-suffix="." style:num-format="a" text:display-levels="7">
        <style:list-level-properties text:list-level-position-and-space-mode="label-alignment">
          <style:list-level-label-alignment text:label-followed-by="listtab" fo:text-indent="-0.635cm" fo:margin-left="10.16cm"/>
        </style:list-level-properties>
      </text:list-level-style-number>
      <text:list-level-style-number text:level="9" style:num-suffix="." style:num-format="i" text:display-levels="8">
        <style:list-level-properties text:list-level-position-and-space-mode="label-alignment" fo:text-align="end">
          <style:list-level-label-alignment text:label-followed-by="listtab"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14">
      <text:list-level-style-number text:level="1" style:num-suffix="." style:num-format="1">
        <style:list-level-properties text:list-level-position-and-space-mode="label-alignment">
          <style:list-level-label-alignment text:label-followed-by="listtab"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fo:text-indent="-0.635cm" fo:margin-left="2.54cm"/>
        </style:list-level-properties>
      </text:list-level-style-number>
      <text:list-level-style-number text:level="3" style:num-suffix="." style:num-format="i" text:display-levels="2">
        <style:list-level-properties text:list-level-position-and-space-mode="label-alignment" fo:text-align="end">
          <style:list-level-label-alignment text:label-followed-by="listtab" fo:text-indent="-0.318cm" fo:margin-left="3.81cm"/>
        </style:list-level-properties>
      </text:list-level-style-number>
      <text:list-level-style-number text:level="4" style:num-suffix="." style:num-format="1" text:display-levels="3">
        <style:list-level-properties text:list-level-position-and-space-mode="label-alignment">
          <style:list-level-label-alignment text:label-followed-by="listtab" fo:text-indent="-0.635cm" fo:margin-left="5.08cm"/>
        </style:list-level-properties>
      </text:list-level-style-number>
      <text:list-level-style-number text:level="5" style:num-suffix="." style:num-format="a" text:display-levels="4">
        <style:list-level-properties text:list-level-position-and-space-mode="label-alignment">
          <style:list-level-label-alignment text:label-followed-by="listtab" fo:text-indent="-0.635cm" fo:margin-left="6.35cm"/>
        </style:list-level-properties>
      </text:list-level-style-number>
      <text:list-level-style-number text:level="6" style:num-suffix="." style:num-format="i" text:display-levels="5">
        <style:list-level-properties text:list-level-position-and-space-mode="label-alignment" fo:text-align="end">
          <style:list-level-label-alignment text:label-followed-by="listtab" fo:text-indent="-0.318cm" fo:margin-left="7.62cm"/>
        </style:list-level-properties>
      </text:list-level-style-number>
      <text:list-level-style-number text:level="7" style:num-suffix="." style:num-format="1" text:display-levels="6">
        <style:list-level-properties text:list-level-position-and-space-mode="label-alignment">
          <style:list-level-label-alignment text:label-followed-by="listtab" fo:text-indent="-0.635cm" fo:margin-left="8.89cm"/>
        </style:list-level-properties>
      </text:list-level-style-number>
      <text:list-level-style-number text:level="8" style:num-suffix="." style:num-format="a" text:display-levels="7">
        <style:list-level-properties text:list-level-position-and-space-mode="label-alignment">
          <style:list-level-label-alignment text:label-followed-by="listtab" fo:text-indent="-0.635cm" fo:margin-left="10.16cm"/>
        </style:list-level-properties>
      </text:list-level-style-number>
      <text:list-level-style-number text:level="9" style:num-suffix="." style:num-format="i" text:display-levels="8">
        <style:list-level-properties text:list-level-position-and-space-mode="label-alignment" fo:text-align="end">
          <style:list-level-label-alignment text:label-followed-by="listtab"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15">
      <text:list-level-style-bullet text:level="1" text:style-name="ListLabel_20_2" style:num-suffix="-" text:bullet-char="-">
        <style:list-level-properties text:list-level-position-and-space-mode="label-alignment">
          <style:list-level-label-alignment text:label-followed-by="listtab" text:list-tab-stop-position="1.386cm" fo:text-indent="-0.635cm" fo:margin-left="1.386cm"/>
        </style:list-level-properties>
        <style:text-properties style:font-name="Times New Roman1"/>
      </text:list-level-style-bullet>
      <text:list-level-style-bullet text:level="2" style:num-suffix="o" text:bullet-char="o">
        <style:list-level-properties text:list-level-position-and-space-mode="label-alignment">
          <style:list-level-label-alignment text:label-followed-by="listtab" text:list-tab-stop-position="2.54cm" fo:text-indent="-0.635cm" fo:margin-left="2.54cm"/>
        </style:list-level-properties>
        <style:text-properties style:font-name="Courier New"/>
      </text:list-level-style-bullet>
      <text:list-level-style-bullet text:level="3" style:num-suffix="" text:bullet-char="">
        <style:list-level-properties text:list-level-position-and-space-mode="label-alignment">
          <style:list-level-label-alignment text:label-followed-by="listtab" text:list-tab-stop-position="3.81cm" fo:text-indent="-0.635cm" fo:margin-left="3.81cm"/>
        </style:list-level-properties>
        <style:text-properties style:font-name="Wingdings"/>
      </text:list-level-style-bullet>
      <text:list-level-style-bullet text:level="4" style:num-suffix="" text:bullet-char="">
        <style:list-level-properties text:list-level-position-and-space-mode="label-alignment">
          <style:list-level-label-alignment text:label-followed-by="listtab" text:list-tab-stop-position="5.08cm" fo:text-indent="-0.635cm" fo:margin-left="5.08cm"/>
        </style:list-level-properties>
        <style:text-properties style:font-name="Symbol"/>
      </text:list-level-style-bullet>
      <text:list-level-style-bullet text:level="5" style:num-suffix="o" text:bullet-char="o">
        <style:list-level-properties text:list-level-position-and-space-mode="label-alignment">
          <style:list-level-label-alignment text:label-followed-by="listtab" text:list-tab-stop-position="6.35cm" fo:text-indent="-0.635cm" fo:margin-left="6.35cm"/>
        </style:list-level-properties>
        <style:text-properties style:font-name="Courier New"/>
      </text:list-level-style-bullet>
      <text:list-level-style-bullet text:level="6" style:num-suffix="" text:bullet-char="">
        <style:list-level-properties text:list-level-position-and-space-mode="label-alignment">
          <style:list-level-label-alignment text:label-followed-by="listtab" text:list-tab-stop-position="7.62cm" fo:text-indent="-0.635cm" fo:margin-left="7.62cm"/>
        </style:list-level-properties>
        <style:text-properties style:font-name="Wingdings"/>
      </text:list-level-style-bullet>
      <text:list-level-style-bullet text:level="7" style:num-suffix="" text:bullet-char="">
        <style:list-level-properties text:list-level-position-and-space-mode="label-alignment">
          <style:list-level-label-alignment text:label-followed-by="listtab" text:list-tab-stop-position="8.89cm" fo:text-indent="-0.635cm" fo:margin-left="8.89cm"/>
        </style:list-level-properties>
        <style:text-properties style:font-name="Symbol"/>
      </text:list-level-style-bullet>
      <text:list-level-style-bullet text:level="8" style:num-suffix="o" text:bullet-char="o">
        <style:list-level-properties text:list-level-position-and-space-mode="label-alignment">
          <style:list-level-label-alignment text:label-followed-by="listtab" text:list-tab-stop-position="10.16cm" fo:text-indent="-0.635cm" fo:margin-left="10.16cm"/>
        </style:list-level-properties>
        <style:text-properties style:font-name="Courier New"/>
      </text:list-level-style-bullet>
      <text:list-level-style-bullet text:level="9" style:num-suffix="" text:bullet-char="">
        <style:list-level-properties text:list-level-position-and-space-mode="label-alignment">
          <style:list-level-label-alignment text:label-followed-by="listtab" text:list-tab-stop-position="11.43cm" fo:text-indent="-0.635cm" fo:margin-left="11.43cm"/>
        </style:list-level-properties>
        <style:text-properties style:font-name="Wingdings"/>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16">
      <text:list-level-style-bullet text:level="1" text:style-name="ListLabel_20_3" style:num-suffix="" text:bullet-char="">
        <style:list-level-properties text:list-level-position-and-space-mode="label-alignment">
          <style:list-level-label-alignment text:label-followed-by="listtab" text:list-tab-stop-position="1.27cm" fo:text-indent="-0.635cm" fo:margin-left="1.27cm"/>
        </style:list-level-properties>
        <style:text-properties style:font-name="Symbol"/>
      </text:list-level-style-bullet>
      <text:list-level-style-bullet text:level="2" text:style-name="ListLabel_20_4" style:num-suffix="·" text:bullet-char="·">
        <style:list-level-properties text:list-level-position-and-space-mode="label-alignment">
          <style:list-level-label-alignment text:label-followed-by="listtab" fo:text-indent="-0.635cm" fo:margin-left="2.54cm"/>
        </style:list-level-properties>
        <style:text-properties fo:font-family="Arial" style:font-style-name="Normale" style:font-family-generic="swiss" style:font-pitch="variable"/>
      </text:list-level-style-bullet>
      <text:list-level-style-bullet text:level="3" style:num-suffix="" text:bullet-char="">
        <style:list-level-properties text:list-level-position-and-space-mode="label-alignment">
          <style:list-level-label-alignment text:label-followed-by="listtab" text:list-tab-stop-position="3.81cm" fo:text-indent="-0.635cm" fo:margin-left="3.81cm"/>
        </style:list-level-properties>
        <style:text-properties style:font-name="Wingdings"/>
      </text:list-level-style-bullet>
      <text:list-level-style-bullet text:level="4" style:num-suffix="" text:bullet-char="">
        <style:list-level-properties text:list-level-position-and-space-mode="label-alignment">
          <style:list-level-label-alignment text:label-followed-by="listtab" text:list-tab-stop-position="5.08cm" fo:text-indent="-0.635cm" fo:margin-left="5.08cm"/>
        </style:list-level-properties>
        <style:text-properties style:font-name="Symbol"/>
      </text:list-level-style-bullet>
      <text:list-level-style-bullet text:level="5" style:num-suffix="o" text:bullet-char="o">
        <style:list-level-properties text:list-level-position-and-space-mode="label-alignment">
          <style:list-level-label-alignment text:label-followed-by="listtab" text:list-tab-stop-position="6.35cm" fo:text-indent="-0.635cm" fo:margin-left="6.35cm"/>
        </style:list-level-properties>
        <style:text-properties style:font-name="Courier New"/>
      </text:list-level-style-bullet>
      <text:list-level-style-bullet text:level="6" style:num-suffix="" text:bullet-char="">
        <style:list-level-properties text:list-level-position-and-space-mode="label-alignment">
          <style:list-level-label-alignment text:label-followed-by="listtab" text:list-tab-stop-position="7.62cm" fo:text-indent="-0.635cm" fo:margin-left="7.62cm"/>
        </style:list-level-properties>
        <style:text-properties style:font-name="Wingdings"/>
      </text:list-level-style-bullet>
      <text:list-level-style-bullet text:level="7" style:num-suffix="" text:bullet-char="">
        <style:list-level-properties text:list-level-position-and-space-mode="label-alignment">
          <style:list-level-label-alignment text:label-followed-by="listtab" text:list-tab-stop-position="8.89cm" fo:text-indent="-0.635cm" fo:margin-left="8.89cm"/>
        </style:list-level-properties>
        <style:text-properties style:font-name="Symbol"/>
      </text:list-level-style-bullet>
      <text:list-level-style-bullet text:level="8" style:num-suffix="o" text:bullet-char="o">
        <style:list-level-properties text:list-level-position-and-space-mode="label-alignment">
          <style:list-level-label-alignment text:label-followed-by="listtab" text:list-tab-stop-position="10.16cm" fo:text-indent="-0.635cm" fo:margin-left="10.16cm"/>
        </style:list-level-properties>
        <style:text-properties style:font-name="Courier New"/>
      </text:list-level-style-bullet>
      <text:list-level-style-bullet text:level="9" style:num-suffix="" text:bullet-char="">
        <style:list-level-properties text:list-level-position-and-space-mode="label-alignment">
          <style:list-level-label-alignment text:label-followed-by="listtab" text:list-tab-stop-position="11.43cm" fo:text-indent="-0.635cm" fo:margin-left="11.43cm"/>
        </style:list-level-properties>
        <style:text-properties style:font-name="Wingdings"/>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17">
      <text:list-level-style-number text:level="1" style:num-suffix="." style:num-format="1">
        <style:list-level-properties text:list-level-position-and-space-mode="label-alignment">
          <style:list-level-label-alignment text:label-followed-by="listtab" fo:text-indent="-0.635cm" fo:margin-left="1.27cm"/>
        </style:list-level-properties>
      </text:list-level-style-number>
      <text:list-level-style-number text:level="2" style:num-suffix="." style:num-format="a">
        <style:list-level-properties text:list-level-position-and-space-mode="label-alignment">
          <style:list-level-label-alignment text:label-followed-by="listtab" fo:text-indent="-0.635cm" fo:margin-left="2.54cm"/>
        </style:list-level-properties>
      </text:list-level-style-number>
      <text:list-level-style-number text:level="3" style:num-suffix="." style:num-format="i" text:display-levels="2">
        <style:list-level-properties text:list-level-position-and-space-mode="label-alignment" fo:text-align="end">
          <style:list-level-label-alignment text:label-followed-by="listtab" fo:text-indent="-0.318cm" fo:margin-left="3.81cm"/>
        </style:list-level-properties>
      </text:list-level-style-number>
      <text:list-level-style-number text:level="4" style:num-suffix="." style:num-format="1" text:display-levels="3">
        <style:list-level-properties text:list-level-position-and-space-mode="label-alignment">
          <style:list-level-label-alignment text:label-followed-by="listtab" fo:text-indent="-0.635cm" fo:margin-left="5.08cm"/>
        </style:list-level-properties>
      </text:list-level-style-number>
      <text:list-level-style-number text:level="5" style:num-suffix="." style:num-format="a" text:display-levels="4">
        <style:list-level-properties text:list-level-position-and-space-mode="label-alignment">
          <style:list-level-label-alignment text:label-followed-by="listtab" fo:text-indent="-0.635cm" fo:margin-left="6.35cm"/>
        </style:list-level-properties>
      </text:list-level-style-number>
      <text:list-level-style-number text:level="6" style:num-suffix="." style:num-format="i" text:display-levels="5">
        <style:list-level-properties text:list-level-position-and-space-mode="label-alignment" fo:text-align="end">
          <style:list-level-label-alignment text:label-followed-by="listtab" fo:text-indent="-0.318cm" fo:margin-left="7.62cm"/>
        </style:list-level-properties>
      </text:list-level-style-number>
      <text:list-level-style-number text:level="7" style:num-suffix="." style:num-format="1" text:display-levels="6">
        <style:list-level-properties text:list-level-position-and-space-mode="label-alignment">
          <style:list-level-label-alignment text:label-followed-by="listtab" fo:text-indent="-0.635cm" fo:margin-left="8.89cm"/>
        </style:list-level-properties>
      </text:list-level-style-number>
      <text:list-level-style-number text:level="8" style:num-suffix="." style:num-format="a" text:display-levels="7">
        <style:list-level-properties text:list-level-position-and-space-mode="label-alignment">
          <style:list-level-label-alignment text:label-followed-by="listtab" fo:text-indent="-0.635cm" fo:margin-left="10.16cm"/>
        </style:list-level-properties>
      </text:list-level-style-number>
      <text:list-level-style-number text:level="9" style:num-suffix="." style:num-format="i" text:display-levels="8">
        <style:list-level-properties text:list-level-position-and-space-mode="label-alignment" fo:text-align="end">
          <style:list-level-label-alignment text:label-followed-by="listtab"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notes-configuration text:note-class="footnote" style:num-format="1" text:start-value="0" text:footnotes-position="page" text:start-numbering-at="document"/>
    <text:notes-configuration text:note-class="endnote" style:num-format="i" text:start-value="0"/>
    <text:linenumbering-configuration text:number-lines="false" text:offset="0.499cm" style:num-format="1" text:number-position="left" text:increment="5"/>
    <style:default-page-layout>
      <style:page-layout-properties style:layout-grid-standard-mode="true"/>
    </style:default-page-layout>
  </office:styles>
  <office:automatic-styles>
    <style:style style:name="MP1" style:family="paragraph" style:parent-style-name="Title">
      <style:paragraph-properties fo:text-align="end" style:justify-single-word="false"/>
    </style:style>
    <style:style style:name="MT1" style:family="text">
      <style:text-properties style:font-name="Arial1" fo:font-size="12pt" style:font-size-asian="12pt" style:font-name-complex="Arial2" style:font-size-complex="12pt"/>
    </style:style>
    <style:page-layout style:name="Mpm1">
      <style:page-layout-properties fo:page-width="21.001cm" fo:page-height="29.7cm" style:num-format="1" style:print-orientation="portrait" fo:margin-top="1.249cm" fo:margin-bottom="1.249cm" fo:margin-left="2cm" fo:margin-right="2cm" style:writing-mode="lr-tb" style:layout-grid-color="#c0c0c0" style:layout-grid-lines="42" style:layout-grid-base-height="0.423cm" style:layout-grid-ruby-height="0.212cm" style:layout-grid-mode="none" style:layout-grid-ruby-below="false" style:layout-grid-print="false" style:layout-grid-display="false" style:layout-grid-base-width="0.37cm" style:layout-grid-snap-to-characters="true" style:footnote-max-height="0cm">
        <style:footnote-sep style:width="0.018cm" style:distance-before-sep="0.101cm" style:distance-after-sep="0.101cm" style:adjustment="left" style:rel-width="25%" style:color="#000000"/>
      </style:page-layout-properties>
      <style:header-style>
        <style:header-footer-properties fo:min-height="1.251cm" fo:margin-left="0cm" fo:margin-right="0cm" fo:margin-bottom="1.15cm" style:dynamic-spacing="true"/>
      </style:header-style>
      <style:footer-style>
        <style:header-footer-properties fo:min-height="0.751cm" fo:margin-left="0cm" fo:margin-right="0cm" fo:margin-top="0.651cm" style:dynamic-spacing="true"/>
      </style:footer-style>
    </style:page-layout>
    <style:page-layout style:name="Mpm2">
      <style:page-layout-properties fo:page-width="21.001cm" fo:page-height="29.7cm" style:num-format="1" style:print-orientation="portrait" fo:margin-top="2cm" fo:margin-bottom="2cm" fo:margin-left="2cm" fo:margin-right="2cm" style:writing-mode="lr-tb" style:layout-grid-color="#c0c0c0" style:layout-grid-lines="44" style:layout-grid-base-height="0.55cm" style:layout-grid-ruby-height="0cm" style:layout-grid-mode="none" style:layout-grid-ruby-below="false" style:layout-grid-print="true" style:layout-grid-display="true" style:layout-grid-base-width="0.37cm" style:layout-grid-snap-to-characters="true" style:footnote-max-height="0cm">
        <style:footnote-sep style:width="0.018cm" style:distance-before-sep="0.101cm" style:distance-after-sep="0.101cm" style:adjustment="left" style:rel-width="25%" style:color="#000000"/>
      </style:page-layout-properties>
      <style:header-style>
        <style:header-footer-properties fo:min-height="0.499cm" fo:margin-left="0cm" fo:margin-right="0cm" fo:margin-bottom="0cm"/>
      </style:header-style>
      <style:footer-style>
        <style:header-footer-properties fo:min-height="0.499cm" fo:margin-left="0cm" fo:margin-right="0cm" fo:margin-top="0cm"/>
      </style:footer-style>
    </style:page-layout>
  </office:automatic-styles>
  <office:master-styles>
    <style:master-page style:name="Standard" style:page-layout-name="Mpm1">
      <style:header>
        <text:p text:style-name="Header"/>
        <text:p text:style-name="Header"/>
        <text:p text:style-name="MP1">
          <text:span text:style-name="MT1">Allegato b)</text:span>
        </text:p>
      </style:header>
      <style:header-left>
        <text:p text:style-name="Header"/>
      </style:header-left>
      <style:footer>
        <text:p text:style-name="Footer"/>
      </style:footer>
      <style:footer-left>
        <text:p text:style-name="Footer"/>
      </style:footer-left>
    </style:master-page>
    <style:master-page style:name="First_20_Page" style:display-name="First Page" style:page-layout-name="Mpm2" style:next-style-name="Standard">
      <style:header>
        <text:p text:style-name="Header"/>
      </style:header>
      <style:footer>
        <text:p text:style-name="Footer"/>
      </style:footer>
    </style:master-page>
  </office:master-styles>
</office:document-styles>
</file>